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8" r:id="rId2"/>
  </p:sldIdLst>
  <p:sldSz cx="7562850" cy="10688638"/>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67">
          <p15:clr>
            <a:srgbClr val="A4A3A4"/>
          </p15:clr>
        </p15:guide>
        <p15:guide id="2" pos="238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3C4964"/>
    <a:srgbClr val="EFA194"/>
    <a:srgbClr val="FAB756"/>
    <a:srgbClr val="475572"/>
    <a:srgbClr val="E6E7EA"/>
    <a:srgbClr val="8FD4CE"/>
    <a:srgbClr val="F9B656"/>
    <a:srgbClr val="FF413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0"/>
    <p:restoredTop sz="94652"/>
  </p:normalViewPr>
  <p:slideViewPr>
    <p:cSldViewPr snapToGrid="0" snapToObjects="1">
      <p:cViewPr>
        <p:scale>
          <a:sx n="80" d="100"/>
          <a:sy n="80" d="100"/>
        </p:scale>
        <p:origin x="1506" y="-2112"/>
      </p:cViewPr>
      <p:guideLst>
        <p:guide orient="horz" pos="3367"/>
        <p:guide pos="238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FF9852-8A9D-FA43-9BC6-1FE6D867865C}" type="datetimeFigureOut">
              <a:t>02/10/2019</a:t>
            </a:fld>
            <a:endParaRPr lang="en-US"/>
          </a:p>
        </p:txBody>
      </p:sp>
      <p:sp>
        <p:nvSpPr>
          <p:cNvPr id="4" name="Slide Image Placeholder 3"/>
          <p:cNvSpPr>
            <a:spLocks noGrp="1" noRot="1" noChangeAspect="1"/>
          </p:cNvSpPr>
          <p:nvPr>
            <p:ph type="sldImg" idx="2"/>
          </p:nvPr>
        </p:nvSpPr>
        <p:spPr>
          <a:xfrm>
            <a:off x="2336800" y="1143000"/>
            <a:ext cx="2184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68FC55-56A1-8E40-9B86-97BA77CFC2EF}" type="slidenum">
              <a:t>‹N°›</a:t>
            </a:fld>
            <a:endParaRPr lang="en-US"/>
          </a:p>
        </p:txBody>
      </p:sp>
    </p:spTree>
    <p:extLst>
      <p:ext uri="{BB962C8B-B14F-4D97-AF65-F5344CB8AC3E}">
        <p14:creationId xmlns:p14="http://schemas.microsoft.com/office/powerpoint/2010/main" val="1740745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68FC55-56A1-8E40-9B86-97BA77CFC2EF}" type="slidenum">
              <a:t>1</a:t>
            </a:fld>
            <a:endParaRPr lang="en-US"/>
          </a:p>
        </p:txBody>
      </p:sp>
    </p:spTree>
    <p:extLst>
      <p:ext uri="{BB962C8B-B14F-4D97-AF65-F5344CB8AC3E}">
        <p14:creationId xmlns:p14="http://schemas.microsoft.com/office/powerpoint/2010/main" val="1546987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67214" y="3320407"/>
            <a:ext cx="6428423" cy="2291129"/>
          </a:xfrm>
        </p:spPr>
        <p:txBody>
          <a:bodyPr/>
          <a:lstStyle/>
          <a:p>
            <a:r>
              <a:rPr lang="fr-FR" smtClean="0"/>
              <a:t>Cliquez et modifiez le titre</a:t>
            </a:r>
            <a:endParaRPr lang="fr-FR"/>
          </a:p>
        </p:txBody>
      </p:sp>
      <p:sp>
        <p:nvSpPr>
          <p:cNvPr id="3" name="Sous-titre 2"/>
          <p:cNvSpPr>
            <a:spLocks noGrp="1"/>
          </p:cNvSpPr>
          <p:nvPr>
            <p:ph type="subTitle" idx="1"/>
          </p:nvPr>
        </p:nvSpPr>
        <p:spPr>
          <a:xfrm>
            <a:off x="1134428" y="6056895"/>
            <a:ext cx="5293995" cy="2731541"/>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8CF0904D-930F-FD46-A326-BF7152BF9E0A}" type="datetimeFigureOut">
              <a:rPr lang="fr-FR" smtClean="0"/>
              <a:t>02/10/2019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F2BAB27-56FE-0F4B-AD23-F85EC639443E}" type="slidenum">
              <a:rPr lang="fr-FR" smtClean="0"/>
              <a:t>‹N°›</a:t>
            </a:fld>
            <a:endParaRPr lang="fr-FR"/>
          </a:p>
        </p:txBody>
      </p:sp>
    </p:spTree>
    <p:extLst>
      <p:ext uri="{BB962C8B-B14F-4D97-AF65-F5344CB8AC3E}">
        <p14:creationId xmlns:p14="http://schemas.microsoft.com/office/powerpoint/2010/main" val="3068178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CF0904D-930F-FD46-A326-BF7152BF9E0A}" type="datetimeFigureOut">
              <a:rPr lang="fr-FR" smtClean="0"/>
              <a:t>02/10/2019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F2BAB27-56FE-0F4B-AD23-F85EC639443E}" type="slidenum">
              <a:rPr lang="fr-FR" smtClean="0"/>
              <a:t>‹N°›</a:t>
            </a:fld>
            <a:endParaRPr lang="fr-FR"/>
          </a:p>
        </p:txBody>
      </p:sp>
    </p:spTree>
    <p:extLst>
      <p:ext uri="{BB962C8B-B14F-4D97-AF65-F5344CB8AC3E}">
        <p14:creationId xmlns:p14="http://schemas.microsoft.com/office/powerpoint/2010/main" val="385820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597413" y="6868441"/>
            <a:ext cx="6428423" cy="2122882"/>
          </a:xfrm>
        </p:spPr>
        <p:txBody>
          <a:bodyPr anchor="t"/>
          <a:lstStyle>
            <a:lvl1pPr algn="l">
              <a:defRPr sz="4000" b="1" cap="all"/>
            </a:lvl1pPr>
          </a:lstStyle>
          <a:p>
            <a:r>
              <a:rPr lang="fr-FR" smtClean="0"/>
              <a:t>Cliquez et modifiez le titre</a:t>
            </a:r>
            <a:endParaRPr lang="fr-FR"/>
          </a:p>
        </p:txBody>
      </p:sp>
      <p:sp>
        <p:nvSpPr>
          <p:cNvPr id="3" name="Espace réservé du texte 2"/>
          <p:cNvSpPr>
            <a:spLocks noGrp="1"/>
          </p:cNvSpPr>
          <p:nvPr>
            <p:ph type="body" idx="1"/>
          </p:nvPr>
        </p:nvSpPr>
        <p:spPr>
          <a:xfrm>
            <a:off x="597413" y="4530301"/>
            <a:ext cx="6428423" cy="233813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8CF0904D-930F-FD46-A326-BF7152BF9E0A}" type="datetimeFigureOut">
              <a:rPr lang="fr-FR" smtClean="0"/>
              <a:t>02/10/2019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F2BAB27-56FE-0F4B-AD23-F85EC639443E}" type="slidenum">
              <a:rPr lang="fr-FR" smtClean="0"/>
              <a:t>‹N°›</a:t>
            </a:fld>
            <a:endParaRPr lang="fr-FR"/>
          </a:p>
        </p:txBody>
      </p:sp>
    </p:spTree>
    <p:extLst>
      <p:ext uri="{BB962C8B-B14F-4D97-AF65-F5344CB8AC3E}">
        <p14:creationId xmlns:p14="http://schemas.microsoft.com/office/powerpoint/2010/main" val="3916584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sz="half" idx="1"/>
          </p:nvPr>
        </p:nvSpPr>
        <p:spPr>
          <a:xfrm>
            <a:off x="312493" y="3887003"/>
            <a:ext cx="2752037" cy="1099544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190577" y="3887003"/>
            <a:ext cx="2752037" cy="1099544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CF0904D-930F-FD46-A326-BF7152BF9E0A}" type="datetimeFigureOut">
              <a:rPr lang="fr-FR" smtClean="0"/>
              <a:t>02/10/2019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F2BAB27-56FE-0F4B-AD23-F85EC639443E}" type="slidenum">
              <a:rPr lang="fr-FR" smtClean="0"/>
              <a:t>‹N°›</a:t>
            </a:fld>
            <a:endParaRPr lang="fr-FR"/>
          </a:p>
        </p:txBody>
      </p:sp>
    </p:spTree>
    <p:extLst>
      <p:ext uri="{BB962C8B-B14F-4D97-AF65-F5344CB8AC3E}">
        <p14:creationId xmlns:p14="http://schemas.microsoft.com/office/powerpoint/2010/main" val="4182134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378143" y="428041"/>
            <a:ext cx="6806565" cy="1781440"/>
          </a:xfrm>
        </p:spPr>
        <p:txBody>
          <a:bodyPr/>
          <a:lstStyle>
            <a:lvl1pPr>
              <a:defRPr/>
            </a:lvl1pPr>
          </a:lstStyle>
          <a:p>
            <a:r>
              <a:rPr lang="fr-FR" smtClean="0"/>
              <a:t>Cliquez et modifiez le titre</a:t>
            </a:r>
            <a:endParaRPr lang="fr-FR"/>
          </a:p>
        </p:txBody>
      </p:sp>
      <p:sp>
        <p:nvSpPr>
          <p:cNvPr id="3" name="Espace réservé du texte 2"/>
          <p:cNvSpPr>
            <a:spLocks noGrp="1"/>
          </p:cNvSpPr>
          <p:nvPr>
            <p:ph type="body" idx="1"/>
          </p:nvPr>
        </p:nvSpPr>
        <p:spPr>
          <a:xfrm>
            <a:off x="378143" y="2392573"/>
            <a:ext cx="3341572" cy="9971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78143" y="3389684"/>
            <a:ext cx="3341572" cy="61583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841823" y="2392573"/>
            <a:ext cx="3342885" cy="9971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841823" y="3389684"/>
            <a:ext cx="3342885" cy="61583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CF0904D-930F-FD46-A326-BF7152BF9E0A}" type="datetimeFigureOut">
              <a:rPr lang="fr-FR" smtClean="0"/>
              <a:t>02/10/2019</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F2BAB27-56FE-0F4B-AD23-F85EC639443E}" type="slidenum">
              <a:rPr lang="fr-FR" smtClean="0"/>
              <a:t>‹N°›</a:t>
            </a:fld>
            <a:endParaRPr lang="fr-FR"/>
          </a:p>
        </p:txBody>
      </p:sp>
    </p:spTree>
    <p:extLst>
      <p:ext uri="{BB962C8B-B14F-4D97-AF65-F5344CB8AC3E}">
        <p14:creationId xmlns:p14="http://schemas.microsoft.com/office/powerpoint/2010/main" val="4214897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e la date 2"/>
          <p:cNvSpPr>
            <a:spLocks noGrp="1"/>
          </p:cNvSpPr>
          <p:nvPr>
            <p:ph type="dt" sz="half" idx="10"/>
          </p:nvPr>
        </p:nvSpPr>
        <p:spPr/>
        <p:txBody>
          <a:bodyPr/>
          <a:lstStyle/>
          <a:p>
            <a:fld id="{8CF0904D-930F-FD46-A326-BF7152BF9E0A}" type="datetimeFigureOut">
              <a:rPr lang="fr-FR" smtClean="0"/>
              <a:t>02/10/2019</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F2BAB27-56FE-0F4B-AD23-F85EC639443E}" type="slidenum">
              <a:rPr lang="fr-FR" smtClean="0"/>
              <a:t>‹N°›</a:t>
            </a:fld>
            <a:endParaRPr lang="fr-FR"/>
          </a:p>
        </p:txBody>
      </p:sp>
    </p:spTree>
    <p:extLst>
      <p:ext uri="{BB962C8B-B14F-4D97-AF65-F5344CB8AC3E}">
        <p14:creationId xmlns:p14="http://schemas.microsoft.com/office/powerpoint/2010/main" val="3274726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CF0904D-930F-FD46-A326-BF7152BF9E0A}" type="datetimeFigureOut">
              <a:rPr lang="fr-FR" smtClean="0"/>
              <a:t>02/10/2019</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F2BAB27-56FE-0F4B-AD23-F85EC639443E}" type="slidenum">
              <a:rPr lang="fr-FR" smtClean="0"/>
              <a:t>‹N°›</a:t>
            </a:fld>
            <a:endParaRPr lang="fr-FR"/>
          </a:p>
        </p:txBody>
      </p:sp>
    </p:spTree>
    <p:extLst>
      <p:ext uri="{BB962C8B-B14F-4D97-AF65-F5344CB8AC3E}">
        <p14:creationId xmlns:p14="http://schemas.microsoft.com/office/powerpoint/2010/main" val="3278184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78143" y="425566"/>
            <a:ext cx="2488126" cy="1811130"/>
          </a:xfrm>
        </p:spPr>
        <p:txBody>
          <a:bodyPr anchor="b"/>
          <a:lstStyle>
            <a:lvl1pPr algn="l">
              <a:defRPr sz="2000" b="1"/>
            </a:lvl1pPr>
          </a:lstStyle>
          <a:p>
            <a:r>
              <a:rPr lang="fr-FR" smtClean="0"/>
              <a:t>Cliquez et modifiez le titre</a:t>
            </a:r>
            <a:endParaRPr lang="fr-FR"/>
          </a:p>
        </p:txBody>
      </p:sp>
      <p:sp>
        <p:nvSpPr>
          <p:cNvPr id="3" name="Espace réservé du contenu 2"/>
          <p:cNvSpPr>
            <a:spLocks noGrp="1"/>
          </p:cNvSpPr>
          <p:nvPr>
            <p:ph idx="1"/>
          </p:nvPr>
        </p:nvSpPr>
        <p:spPr>
          <a:xfrm>
            <a:off x="2956864" y="425567"/>
            <a:ext cx="4227843" cy="912245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78143" y="2236697"/>
            <a:ext cx="2488126" cy="73113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8CF0904D-930F-FD46-A326-BF7152BF9E0A}" type="datetimeFigureOut">
              <a:rPr lang="fr-FR" smtClean="0"/>
              <a:t>02/10/2019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F2BAB27-56FE-0F4B-AD23-F85EC639443E}" type="slidenum">
              <a:rPr lang="fr-FR" smtClean="0"/>
              <a:t>‹N°›</a:t>
            </a:fld>
            <a:endParaRPr lang="fr-FR"/>
          </a:p>
        </p:txBody>
      </p:sp>
    </p:spTree>
    <p:extLst>
      <p:ext uri="{BB962C8B-B14F-4D97-AF65-F5344CB8AC3E}">
        <p14:creationId xmlns:p14="http://schemas.microsoft.com/office/powerpoint/2010/main" val="3712155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482372" y="7482047"/>
            <a:ext cx="4537710" cy="883298"/>
          </a:xfrm>
        </p:spPr>
        <p:txBody>
          <a:bodyPr anchor="b"/>
          <a:lstStyle>
            <a:lvl1pPr algn="l">
              <a:defRPr sz="2000" b="1"/>
            </a:lvl1pPr>
          </a:lstStyle>
          <a:p>
            <a:r>
              <a:rPr lang="fr-FR" smtClean="0"/>
              <a:t>Cliquez et modifiez le titre</a:t>
            </a:r>
            <a:endParaRPr lang="fr-FR"/>
          </a:p>
        </p:txBody>
      </p:sp>
      <p:sp>
        <p:nvSpPr>
          <p:cNvPr id="3" name="Espace réservé pour une image  2"/>
          <p:cNvSpPr>
            <a:spLocks noGrp="1"/>
          </p:cNvSpPr>
          <p:nvPr>
            <p:ph type="pic" idx="1"/>
          </p:nvPr>
        </p:nvSpPr>
        <p:spPr>
          <a:xfrm>
            <a:off x="1482372" y="955049"/>
            <a:ext cx="4537710" cy="641318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482372" y="8365344"/>
            <a:ext cx="4537710" cy="125443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8CF0904D-930F-FD46-A326-BF7152BF9E0A}" type="datetimeFigureOut">
              <a:rPr lang="fr-FR" smtClean="0"/>
              <a:t>02/10/2019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F2BAB27-56FE-0F4B-AD23-F85EC639443E}" type="slidenum">
              <a:rPr lang="fr-FR" smtClean="0"/>
              <a:t>‹N°›</a:t>
            </a:fld>
            <a:endParaRPr lang="fr-FR"/>
          </a:p>
        </p:txBody>
      </p:sp>
    </p:spTree>
    <p:extLst>
      <p:ext uri="{BB962C8B-B14F-4D97-AF65-F5344CB8AC3E}">
        <p14:creationId xmlns:p14="http://schemas.microsoft.com/office/powerpoint/2010/main" val="358615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CF0904D-930F-FD46-A326-BF7152BF9E0A}" type="datetimeFigureOut">
              <a:rPr lang="fr-FR" smtClean="0"/>
              <a:t>02/10/2019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F2BAB27-56FE-0F4B-AD23-F85EC639443E}" type="slidenum">
              <a:rPr lang="fr-FR" smtClean="0"/>
              <a:t>‹N°›</a:t>
            </a:fld>
            <a:endParaRPr lang="fr-FR"/>
          </a:p>
        </p:txBody>
      </p:sp>
    </p:spTree>
    <p:extLst>
      <p:ext uri="{BB962C8B-B14F-4D97-AF65-F5344CB8AC3E}">
        <p14:creationId xmlns:p14="http://schemas.microsoft.com/office/powerpoint/2010/main" val="1391079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4535084" y="668040"/>
            <a:ext cx="1407530" cy="14214405"/>
          </a:xfrm>
        </p:spPr>
        <p:txBody>
          <a:bodyPr vert="eaVert"/>
          <a:lstStyle/>
          <a:p>
            <a:r>
              <a:rPr lang="fr-FR" smtClean="0"/>
              <a:t>Cliquez et modifiez le titre</a:t>
            </a:r>
            <a:endParaRPr lang="fr-FR"/>
          </a:p>
        </p:txBody>
      </p:sp>
      <p:sp>
        <p:nvSpPr>
          <p:cNvPr id="3" name="Espace réservé du texte vertical 2"/>
          <p:cNvSpPr>
            <a:spLocks noGrp="1"/>
          </p:cNvSpPr>
          <p:nvPr>
            <p:ph type="body" orient="vert" idx="1"/>
          </p:nvPr>
        </p:nvSpPr>
        <p:spPr>
          <a:xfrm>
            <a:off x="312493" y="668040"/>
            <a:ext cx="4096544" cy="1421440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CF0904D-930F-FD46-A326-BF7152BF9E0A}" type="datetimeFigureOut">
              <a:rPr lang="fr-FR" smtClean="0"/>
              <a:t>02/10/2019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F2BAB27-56FE-0F4B-AD23-F85EC639443E}" type="slidenum">
              <a:rPr lang="fr-FR" smtClean="0"/>
              <a:t>‹N°›</a:t>
            </a:fld>
            <a:endParaRPr lang="fr-FR"/>
          </a:p>
        </p:txBody>
      </p:sp>
    </p:spTree>
    <p:extLst>
      <p:ext uri="{BB962C8B-B14F-4D97-AF65-F5344CB8AC3E}">
        <p14:creationId xmlns:p14="http://schemas.microsoft.com/office/powerpoint/2010/main" val="1804268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78143" y="428041"/>
            <a:ext cx="6806565" cy="1781440"/>
          </a:xfrm>
          <a:prstGeom prst="rect">
            <a:avLst/>
          </a:prstGeom>
        </p:spPr>
        <p:txBody>
          <a:bodyPr vert="horz" lIns="91440" tIns="45720" rIns="91440" bIns="45720" rtlCol="0" anchor="ctr">
            <a:normAutofit/>
          </a:bodyPr>
          <a:lstStyle/>
          <a:p>
            <a:r>
              <a:rPr lang="fr-FR" smtClean="0"/>
              <a:t>Cliquez et modifiez le titre</a:t>
            </a:r>
            <a:endParaRPr lang="fr-FR"/>
          </a:p>
        </p:txBody>
      </p:sp>
      <p:sp>
        <p:nvSpPr>
          <p:cNvPr id="3" name="Espace réservé du texte 2"/>
          <p:cNvSpPr>
            <a:spLocks noGrp="1"/>
          </p:cNvSpPr>
          <p:nvPr>
            <p:ph type="body" idx="1"/>
          </p:nvPr>
        </p:nvSpPr>
        <p:spPr>
          <a:xfrm>
            <a:off x="378143" y="2494016"/>
            <a:ext cx="6806565" cy="7054007"/>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78143" y="9906785"/>
            <a:ext cx="1764665" cy="569071"/>
          </a:xfrm>
          <a:prstGeom prst="rect">
            <a:avLst/>
          </a:prstGeom>
        </p:spPr>
        <p:txBody>
          <a:bodyPr vert="horz" lIns="91440" tIns="45720" rIns="91440" bIns="45720" rtlCol="0" anchor="ctr"/>
          <a:lstStyle>
            <a:lvl1pPr algn="l">
              <a:defRPr sz="1200">
                <a:solidFill>
                  <a:schemeClr val="tx1">
                    <a:tint val="75000"/>
                  </a:schemeClr>
                </a:solidFill>
              </a:defRPr>
            </a:lvl1pPr>
          </a:lstStyle>
          <a:p>
            <a:fld id="{8CF0904D-930F-FD46-A326-BF7152BF9E0A}" type="datetimeFigureOut">
              <a:rPr lang="fr-FR" smtClean="0"/>
              <a:t>02/10/2019</a:t>
            </a:fld>
            <a:endParaRPr lang="fr-FR"/>
          </a:p>
        </p:txBody>
      </p:sp>
      <p:sp>
        <p:nvSpPr>
          <p:cNvPr id="5" name="Espace réservé du pied de page 4"/>
          <p:cNvSpPr>
            <a:spLocks noGrp="1"/>
          </p:cNvSpPr>
          <p:nvPr>
            <p:ph type="ftr" sz="quarter" idx="3"/>
          </p:nvPr>
        </p:nvSpPr>
        <p:spPr>
          <a:xfrm>
            <a:off x="2583974" y="9906785"/>
            <a:ext cx="2394903" cy="5690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5420043" y="9906785"/>
            <a:ext cx="1764665" cy="569071"/>
          </a:xfrm>
          <a:prstGeom prst="rect">
            <a:avLst/>
          </a:prstGeom>
        </p:spPr>
        <p:txBody>
          <a:bodyPr vert="horz" lIns="91440" tIns="45720" rIns="91440" bIns="45720" rtlCol="0" anchor="ctr"/>
          <a:lstStyle>
            <a:lvl1pPr algn="r">
              <a:defRPr sz="1200">
                <a:solidFill>
                  <a:schemeClr val="tx1">
                    <a:tint val="75000"/>
                  </a:schemeClr>
                </a:solidFill>
              </a:defRPr>
            </a:lvl1pPr>
          </a:lstStyle>
          <a:p>
            <a:fld id="{5F2BAB27-56FE-0F4B-AD23-F85EC639443E}" type="slidenum">
              <a:rPr lang="fr-FR" smtClean="0"/>
              <a:t>‹N°›</a:t>
            </a:fld>
            <a:endParaRPr lang="fr-FR"/>
          </a:p>
        </p:txBody>
      </p:sp>
    </p:spTree>
    <p:extLst>
      <p:ext uri="{BB962C8B-B14F-4D97-AF65-F5344CB8AC3E}">
        <p14:creationId xmlns:p14="http://schemas.microsoft.com/office/powerpoint/2010/main" val="357609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C4964"/>
        </a:solidFill>
        <a:effectLst/>
      </p:bgPr>
    </p:bg>
    <p:spTree>
      <p:nvGrpSpPr>
        <p:cNvPr id="1" name=""/>
        <p:cNvGrpSpPr/>
        <p:nvPr/>
      </p:nvGrpSpPr>
      <p:grpSpPr>
        <a:xfrm>
          <a:off x="0" y="0"/>
          <a:ext cx="0" cy="0"/>
          <a:chOff x="0" y="0"/>
          <a:chExt cx="0" cy="0"/>
        </a:xfrm>
      </p:grpSpPr>
      <p:sp>
        <p:nvSpPr>
          <p:cNvPr id="5" name="Rectangle 4"/>
          <p:cNvSpPr/>
          <p:nvPr/>
        </p:nvSpPr>
        <p:spPr>
          <a:xfrm>
            <a:off x="18288" y="9285"/>
            <a:ext cx="7562850" cy="10688638"/>
          </a:xfrm>
          <a:prstGeom prst="rect">
            <a:avLst/>
          </a:prstGeom>
          <a:solidFill>
            <a:srgbClr val="3C4964"/>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63" name="Rectangle 62"/>
          <p:cNvSpPr/>
          <p:nvPr/>
        </p:nvSpPr>
        <p:spPr>
          <a:xfrm>
            <a:off x="4401657" y="529740"/>
            <a:ext cx="2630632" cy="9611210"/>
          </a:xfrm>
          <a:prstGeom prst="rect">
            <a:avLst/>
          </a:prstGeom>
          <a:solidFill>
            <a:schemeClr val="bg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5" name="ZoneTexte 9"/>
          <p:cNvSpPr txBox="1"/>
          <p:nvPr/>
        </p:nvSpPr>
        <p:spPr>
          <a:xfrm>
            <a:off x="4421519" y="2691828"/>
            <a:ext cx="2617633" cy="461665"/>
          </a:xfrm>
          <a:prstGeom prst="rect">
            <a:avLst/>
          </a:prstGeom>
          <a:noFill/>
        </p:spPr>
        <p:txBody>
          <a:bodyPr wrap="square" rtlCol="0">
            <a:spAutoFit/>
          </a:bodyPr>
          <a:lstStyle/>
          <a:p>
            <a:pPr algn="ctr"/>
            <a:r>
              <a:rPr lang="en-US" sz="1200" b="1" dirty="0" smtClean="0">
                <a:latin typeface="Adobe Ming Std L" panose="02020300000000000000" pitchFamily="18" charset="-128"/>
                <a:ea typeface="Adobe Ming Std L" panose="02020300000000000000" pitchFamily="18" charset="-128"/>
                <a:cs typeface="Arial" charset="0"/>
              </a:rPr>
              <a:t>OUASKAR MOHAMED</a:t>
            </a:r>
          </a:p>
          <a:p>
            <a:pPr algn="ctr"/>
            <a:r>
              <a:rPr lang="en-US" sz="1200" dirty="0" smtClean="0">
                <a:latin typeface="Lucida Calligraphy" panose="03010101010101010101" pitchFamily="66" charset="0"/>
                <a:ea typeface="Arial" charset="0"/>
                <a:cs typeface="Arial" charset="0"/>
              </a:rPr>
              <a:t>FOUNDER – OM FORYOU</a:t>
            </a:r>
            <a:endParaRPr lang="fr-FR" sz="1200" dirty="0">
              <a:latin typeface="Lucida Calligraphy" panose="03010101010101010101" pitchFamily="66" charset="0"/>
              <a:ea typeface="Arial" charset="0"/>
              <a:cs typeface="Arial" charset="0"/>
            </a:endParaRPr>
          </a:p>
        </p:txBody>
      </p:sp>
      <p:cxnSp>
        <p:nvCxnSpPr>
          <p:cNvPr id="67" name="Straight Connector 7"/>
          <p:cNvCxnSpPr/>
          <p:nvPr/>
        </p:nvCxnSpPr>
        <p:spPr>
          <a:xfrm>
            <a:off x="4629938" y="3153493"/>
            <a:ext cx="2216841" cy="0"/>
          </a:xfrm>
          <a:prstGeom prst="line">
            <a:avLst/>
          </a:prstGeom>
          <a:ln w="19050">
            <a:solidFill>
              <a:schemeClr val="bg1">
                <a:lumMod val="75000"/>
              </a:schemeClr>
            </a:solidFill>
          </a:ln>
        </p:spPr>
        <p:style>
          <a:lnRef idx="1">
            <a:schemeClr val="accent6"/>
          </a:lnRef>
          <a:fillRef idx="0">
            <a:schemeClr val="accent6"/>
          </a:fillRef>
          <a:effectRef idx="0">
            <a:schemeClr val="accent6"/>
          </a:effectRef>
          <a:fontRef idx="minor">
            <a:schemeClr val="tx1"/>
          </a:fontRef>
        </p:style>
      </p:cxnSp>
      <p:sp>
        <p:nvSpPr>
          <p:cNvPr id="68" name="ZoneTexte 9"/>
          <p:cNvSpPr txBox="1"/>
          <p:nvPr/>
        </p:nvSpPr>
        <p:spPr>
          <a:xfrm>
            <a:off x="4572949" y="4470311"/>
            <a:ext cx="2314774" cy="1384995"/>
          </a:xfrm>
          <a:prstGeom prst="rect">
            <a:avLst/>
          </a:prstGeom>
          <a:noFill/>
        </p:spPr>
        <p:txBody>
          <a:bodyPr wrap="square" rtlCol="0">
            <a:spAutoFit/>
          </a:bodyPr>
          <a:lstStyle/>
          <a:p>
            <a:pPr>
              <a:lnSpc>
                <a:spcPct val="140000"/>
              </a:lnSpc>
            </a:pPr>
            <a:r>
              <a:rPr lang="fr-FR" sz="1200" b="1" dirty="0" smtClean="0">
                <a:latin typeface="Arial" charset="0"/>
                <a:ea typeface="Arial" charset="0"/>
                <a:cs typeface="Arial" charset="0"/>
              </a:rPr>
              <a:t>ADDRESSE</a:t>
            </a:r>
            <a:r>
              <a:rPr lang="fr-FR" sz="1200" dirty="0" smtClean="0">
                <a:latin typeface="Arial" charset="0"/>
                <a:ea typeface="Arial" charset="0"/>
                <a:cs typeface="Arial" charset="0"/>
              </a:rPr>
              <a:t> </a:t>
            </a:r>
            <a:r>
              <a:rPr lang="fr-FR" sz="1200" b="1" dirty="0" smtClean="0">
                <a:latin typeface="Arial" charset="0"/>
                <a:ea typeface="Arial" charset="0"/>
                <a:cs typeface="Arial" charset="0"/>
              </a:rPr>
              <a:t>: </a:t>
            </a:r>
            <a:r>
              <a:rPr lang="fr-FR" sz="1200" dirty="0" smtClean="0">
                <a:latin typeface="Arial" charset="0"/>
                <a:ea typeface="Arial" charset="0"/>
                <a:cs typeface="Arial" charset="0"/>
              </a:rPr>
              <a:t> </a:t>
            </a:r>
            <a:r>
              <a:rPr lang="fr-FR" sz="1200" dirty="0" smtClean="0">
                <a:solidFill>
                  <a:schemeClr val="tx1">
                    <a:lumMod val="65000"/>
                    <a:lumOff val="35000"/>
                  </a:schemeClr>
                </a:solidFill>
                <a:latin typeface="Arial" charset="0"/>
                <a:ea typeface="Arial" charset="0"/>
                <a:cs typeface="Arial" charset="0"/>
              </a:rPr>
              <a:t>lot </a:t>
            </a:r>
            <a:r>
              <a:rPr lang="fr-FR" sz="1200" dirty="0" err="1" smtClean="0">
                <a:solidFill>
                  <a:schemeClr val="tx1">
                    <a:lumMod val="65000"/>
                    <a:lumOff val="35000"/>
                  </a:schemeClr>
                </a:solidFill>
                <a:latin typeface="Arial" charset="0"/>
                <a:ea typeface="Arial" charset="0"/>
                <a:cs typeface="Arial" charset="0"/>
              </a:rPr>
              <a:t>azzouzia</a:t>
            </a:r>
            <a:r>
              <a:rPr lang="fr-FR" sz="1200" dirty="0" smtClean="0">
                <a:solidFill>
                  <a:schemeClr val="tx1">
                    <a:lumMod val="65000"/>
                    <a:lumOff val="35000"/>
                  </a:schemeClr>
                </a:solidFill>
                <a:latin typeface="Arial" charset="0"/>
                <a:ea typeface="Arial" charset="0"/>
                <a:cs typeface="Arial" charset="0"/>
              </a:rPr>
              <a:t>          </a:t>
            </a:r>
            <a:r>
              <a:rPr lang="fr-FR" sz="1200" dirty="0" err="1" smtClean="0">
                <a:solidFill>
                  <a:schemeClr val="tx1">
                    <a:lumMod val="65000"/>
                    <a:lumOff val="35000"/>
                  </a:schemeClr>
                </a:solidFill>
                <a:latin typeface="Arial" charset="0"/>
                <a:ea typeface="Arial" charset="0"/>
                <a:cs typeface="Arial" charset="0"/>
              </a:rPr>
              <a:t>marrakech</a:t>
            </a:r>
            <a:r>
              <a:rPr lang="fr-FR" sz="1200" dirty="0" smtClean="0">
                <a:solidFill>
                  <a:schemeClr val="tx1">
                    <a:lumMod val="65000"/>
                    <a:lumOff val="35000"/>
                  </a:schemeClr>
                </a:solidFill>
                <a:latin typeface="Arial" charset="0"/>
                <a:ea typeface="Arial" charset="0"/>
                <a:cs typeface="Arial" charset="0"/>
              </a:rPr>
              <a:t> - </a:t>
            </a:r>
            <a:r>
              <a:rPr lang="fr-FR" sz="1200" dirty="0" err="1" smtClean="0">
                <a:solidFill>
                  <a:schemeClr val="tx1">
                    <a:lumMod val="65000"/>
                    <a:lumOff val="35000"/>
                  </a:schemeClr>
                </a:solidFill>
                <a:latin typeface="Arial" charset="0"/>
                <a:ea typeface="Arial" charset="0"/>
                <a:cs typeface="Arial" charset="0"/>
              </a:rPr>
              <a:t>morocco</a:t>
            </a:r>
            <a:endParaRPr lang="fr-FR" sz="1200" dirty="0">
              <a:solidFill>
                <a:schemeClr val="tx1">
                  <a:lumMod val="65000"/>
                  <a:lumOff val="35000"/>
                </a:schemeClr>
              </a:solidFill>
              <a:latin typeface="Arial" charset="0"/>
              <a:ea typeface="Arial" charset="0"/>
              <a:cs typeface="Arial" charset="0"/>
            </a:endParaRPr>
          </a:p>
          <a:p>
            <a:pPr>
              <a:lnSpc>
                <a:spcPct val="140000"/>
              </a:lnSpc>
            </a:pPr>
            <a:r>
              <a:rPr lang="fr-FR" sz="1200" b="1" dirty="0" smtClean="0">
                <a:latin typeface="Arial" charset="0"/>
                <a:ea typeface="Arial" charset="0"/>
                <a:cs typeface="Arial" charset="0"/>
              </a:rPr>
              <a:t>TEL</a:t>
            </a:r>
            <a:r>
              <a:rPr lang="fr-FR" sz="1200" dirty="0" smtClean="0">
                <a:latin typeface="Arial" charset="0"/>
                <a:ea typeface="Arial" charset="0"/>
                <a:cs typeface="Arial" charset="0"/>
              </a:rPr>
              <a:t> </a:t>
            </a:r>
            <a:r>
              <a:rPr lang="fr-FR" sz="1200" b="1" dirty="0" smtClean="0">
                <a:latin typeface="Arial" charset="0"/>
                <a:ea typeface="Arial" charset="0"/>
                <a:cs typeface="Arial" charset="0"/>
              </a:rPr>
              <a:t>:</a:t>
            </a:r>
            <a:r>
              <a:rPr lang="fr-FR" sz="1200" dirty="0" smtClean="0">
                <a:latin typeface="Arial" charset="0"/>
                <a:ea typeface="Arial" charset="0"/>
                <a:cs typeface="Arial" charset="0"/>
              </a:rPr>
              <a:t> </a:t>
            </a:r>
            <a:r>
              <a:rPr lang="fr-FR" sz="1200" dirty="0" smtClean="0">
                <a:solidFill>
                  <a:schemeClr val="tx1">
                    <a:lumMod val="65000"/>
                    <a:lumOff val="35000"/>
                  </a:schemeClr>
                </a:solidFill>
                <a:latin typeface="Arial" charset="0"/>
                <a:ea typeface="Arial" charset="0"/>
                <a:cs typeface="Arial" charset="0"/>
              </a:rPr>
              <a:t>+212 6 78 82 90 51</a:t>
            </a:r>
            <a:endParaRPr lang="fr-FR" sz="1200" dirty="0">
              <a:solidFill>
                <a:schemeClr val="tx1">
                  <a:lumMod val="65000"/>
                  <a:lumOff val="35000"/>
                </a:schemeClr>
              </a:solidFill>
              <a:latin typeface="Arial" charset="0"/>
              <a:ea typeface="Arial" charset="0"/>
              <a:cs typeface="Arial" charset="0"/>
            </a:endParaRPr>
          </a:p>
          <a:p>
            <a:pPr>
              <a:lnSpc>
                <a:spcPct val="140000"/>
              </a:lnSpc>
            </a:pPr>
            <a:r>
              <a:rPr lang="fr-FR" sz="1200" b="1" dirty="0" smtClean="0">
                <a:latin typeface="Arial" charset="0"/>
                <a:ea typeface="Arial" charset="0"/>
                <a:cs typeface="Arial" charset="0"/>
              </a:rPr>
              <a:t>E-MAIL :</a:t>
            </a:r>
            <a:r>
              <a:rPr lang="fr-FR" sz="1200" dirty="0" smtClean="0">
                <a:latin typeface="Arial" charset="0"/>
                <a:ea typeface="Arial" charset="0"/>
                <a:cs typeface="Arial" charset="0"/>
              </a:rPr>
              <a:t> </a:t>
            </a:r>
            <a:r>
              <a:rPr lang="fr-FR" sz="1200" dirty="0" smtClean="0">
                <a:solidFill>
                  <a:schemeClr val="tx1">
                    <a:lumMod val="65000"/>
                    <a:lumOff val="35000"/>
                  </a:schemeClr>
                </a:solidFill>
                <a:latin typeface="Arial" charset="0"/>
                <a:ea typeface="Arial" charset="0"/>
                <a:cs typeface="Arial" charset="0"/>
              </a:rPr>
              <a:t>ps.oskar@mail.com</a:t>
            </a:r>
            <a:endParaRPr lang="fr-FR" sz="1200" dirty="0">
              <a:solidFill>
                <a:schemeClr val="tx1">
                  <a:lumMod val="65000"/>
                  <a:lumOff val="35000"/>
                </a:schemeClr>
              </a:solidFill>
              <a:latin typeface="Arial" charset="0"/>
              <a:ea typeface="Arial" charset="0"/>
              <a:cs typeface="Arial" charset="0"/>
            </a:endParaRPr>
          </a:p>
          <a:p>
            <a:pPr>
              <a:lnSpc>
                <a:spcPct val="140000"/>
              </a:lnSpc>
            </a:pPr>
            <a:r>
              <a:rPr lang="fr-FR" sz="1200" b="1" dirty="0" smtClean="0">
                <a:latin typeface="Arial" charset="0"/>
                <a:ea typeface="Arial" charset="0"/>
                <a:cs typeface="Arial" charset="0"/>
              </a:rPr>
              <a:t>INSTAGRAM : </a:t>
            </a:r>
            <a:r>
              <a:rPr lang="fr-FR" sz="1200" dirty="0" smtClean="0">
                <a:solidFill>
                  <a:schemeClr val="bg1">
                    <a:lumMod val="50000"/>
                  </a:schemeClr>
                </a:solidFill>
                <a:latin typeface="Arial" charset="0"/>
                <a:ea typeface="Arial" charset="0"/>
                <a:cs typeface="Arial" charset="0"/>
              </a:rPr>
              <a:t>@</a:t>
            </a:r>
            <a:r>
              <a:rPr lang="fr-FR" sz="1200" dirty="0" err="1" smtClean="0">
                <a:solidFill>
                  <a:schemeClr val="bg1">
                    <a:lumMod val="50000"/>
                  </a:schemeClr>
                </a:solidFill>
                <a:latin typeface="Arial" charset="0"/>
                <a:ea typeface="Arial" charset="0"/>
                <a:cs typeface="Arial" charset="0"/>
              </a:rPr>
              <a:t>om_foryou</a:t>
            </a:r>
            <a:endParaRPr lang="fr-FR" sz="1200" dirty="0">
              <a:solidFill>
                <a:schemeClr val="bg1">
                  <a:lumMod val="50000"/>
                </a:schemeClr>
              </a:solidFill>
              <a:latin typeface="Arial" charset="0"/>
              <a:ea typeface="Arial" charset="0"/>
              <a:cs typeface="Arial" charset="0"/>
            </a:endParaRPr>
          </a:p>
        </p:txBody>
      </p:sp>
      <p:sp>
        <p:nvSpPr>
          <p:cNvPr id="73" name="Rectangle 72"/>
          <p:cNvSpPr/>
          <p:nvPr/>
        </p:nvSpPr>
        <p:spPr>
          <a:xfrm rot="5400000">
            <a:off x="6473822" y="4919851"/>
            <a:ext cx="1277272" cy="531357"/>
          </a:xfrm>
          <a:prstGeom prst="rect">
            <a:avLst/>
          </a:prstGeom>
          <a:solidFill>
            <a:schemeClr val="bg1">
              <a:lumMod val="75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2000" dirty="0">
                <a:solidFill>
                  <a:schemeClr val="bg1"/>
                </a:solidFill>
                <a:latin typeface="Arial" charset="0"/>
                <a:ea typeface="Arial" charset="0"/>
                <a:cs typeface="Arial" charset="0"/>
              </a:rPr>
              <a:t>Contact</a:t>
            </a:r>
          </a:p>
        </p:txBody>
      </p:sp>
      <p:sp>
        <p:nvSpPr>
          <p:cNvPr id="74" name="Rectangle 73"/>
          <p:cNvSpPr/>
          <p:nvPr/>
        </p:nvSpPr>
        <p:spPr>
          <a:xfrm rot="5400000">
            <a:off x="6186819" y="8750511"/>
            <a:ext cx="1802892" cy="531357"/>
          </a:xfrm>
          <a:prstGeom prst="rect">
            <a:avLst/>
          </a:prstGeom>
          <a:solidFill>
            <a:schemeClr val="bg1">
              <a:lumMod val="75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2000" dirty="0" smtClean="0">
                <a:solidFill>
                  <a:schemeClr val="bg1"/>
                </a:solidFill>
                <a:latin typeface="Arial" charset="0"/>
                <a:ea typeface="Arial" charset="0"/>
                <a:cs typeface="Arial" charset="0"/>
              </a:rPr>
              <a:t>Skills </a:t>
            </a:r>
            <a:endParaRPr lang="en-US" sz="2000" dirty="0">
              <a:solidFill>
                <a:schemeClr val="bg1"/>
              </a:solidFill>
              <a:latin typeface="Arial" charset="0"/>
              <a:ea typeface="Arial" charset="0"/>
              <a:cs typeface="Arial" charset="0"/>
            </a:endParaRPr>
          </a:p>
        </p:txBody>
      </p:sp>
      <p:sp>
        <p:nvSpPr>
          <p:cNvPr id="75" name="Rectangle 74"/>
          <p:cNvSpPr/>
          <p:nvPr/>
        </p:nvSpPr>
        <p:spPr>
          <a:xfrm rot="5400000">
            <a:off x="6376248" y="6613377"/>
            <a:ext cx="1469407" cy="531357"/>
          </a:xfrm>
          <a:prstGeom prst="rect">
            <a:avLst/>
          </a:prstGeom>
          <a:solidFill>
            <a:schemeClr val="bg1">
              <a:lumMod val="75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bg1"/>
                </a:solidFill>
                <a:latin typeface="Arial" charset="0"/>
                <a:ea typeface="Arial" charset="0"/>
                <a:cs typeface="Arial" charset="0"/>
              </a:rPr>
              <a:t>Languages</a:t>
            </a:r>
            <a:endParaRPr lang="en-US" dirty="0">
              <a:solidFill>
                <a:schemeClr val="bg1"/>
              </a:solidFill>
              <a:latin typeface="Arial" charset="0"/>
              <a:ea typeface="Arial" charset="0"/>
              <a:cs typeface="Arial" charset="0"/>
            </a:endParaRPr>
          </a:p>
        </p:txBody>
      </p:sp>
      <p:graphicFrame>
        <p:nvGraphicFramePr>
          <p:cNvPr id="77" name="Tableau 76"/>
          <p:cNvGraphicFramePr>
            <a:graphicFrameLocks noGrp="1"/>
          </p:cNvGraphicFramePr>
          <p:nvPr>
            <p:extLst>
              <p:ext uri="{D42A27DB-BD31-4B8C-83A1-F6EECF244321}">
                <p14:modId xmlns:p14="http://schemas.microsoft.com/office/powerpoint/2010/main" val="3061864079"/>
              </p:ext>
            </p:extLst>
          </p:nvPr>
        </p:nvGraphicFramePr>
        <p:xfrm>
          <a:off x="4433567" y="6406463"/>
          <a:ext cx="2223716" cy="1450646"/>
        </p:xfrm>
        <a:graphic>
          <a:graphicData uri="http://schemas.openxmlformats.org/drawingml/2006/table">
            <a:tbl>
              <a:tblPr firstRow="1" bandRow="1">
                <a:tableStyleId>{2D5ABB26-0587-4C30-8999-92F81FD0307C}</a:tableStyleId>
              </a:tblPr>
              <a:tblGrid>
                <a:gridCol w="2223716">
                  <a:extLst>
                    <a:ext uri="{9D8B030D-6E8A-4147-A177-3AD203B41FA5}">
                      <a16:colId xmlns:a16="http://schemas.microsoft.com/office/drawing/2014/main" val="20000"/>
                    </a:ext>
                  </a:extLst>
                </a:gridCol>
              </a:tblGrid>
              <a:tr h="595941">
                <a:tc>
                  <a:txBody>
                    <a:bodyPr/>
                    <a:lstStyle/>
                    <a:p>
                      <a:pPr marL="7938" indent="0">
                        <a:buFont typeface="Courier New" charset="0"/>
                        <a:buNone/>
                        <a:tabLst/>
                      </a:pPr>
                      <a:r>
                        <a:rPr lang="en-US" sz="1100" b="1" dirty="0" smtClean="0">
                          <a:solidFill>
                            <a:schemeClr val="tx1"/>
                          </a:solidFill>
                          <a:latin typeface="Arial" charset="0"/>
                          <a:ea typeface="Arial" charset="0"/>
                          <a:cs typeface="Arial" charset="0"/>
                        </a:rPr>
                        <a:t>ENGLISH</a:t>
                      </a:r>
                    </a:p>
                    <a:p>
                      <a:pPr marL="7938" indent="0">
                        <a:buFont typeface="Courier New" charset="0"/>
                        <a:buNone/>
                        <a:tabLst/>
                      </a:pPr>
                      <a:endParaRPr lang="en-US" sz="1050" b="0" dirty="0" smtClean="0">
                        <a:solidFill>
                          <a:schemeClr val="tx1"/>
                        </a:solidFill>
                        <a:latin typeface="Arial" charset="0"/>
                        <a:ea typeface="Arial" charset="0"/>
                        <a:cs typeface="Arial" charset="0"/>
                      </a:endParaRPr>
                    </a:p>
                    <a:p>
                      <a:pPr marL="7938" indent="0">
                        <a:buFont typeface="Courier New" charset="0"/>
                        <a:buNone/>
                        <a:tabLst/>
                      </a:pPr>
                      <a:endParaRPr lang="en-US" sz="1050" b="0" dirty="0" smtClean="0">
                        <a:solidFill>
                          <a:schemeClr val="tx1"/>
                        </a:solidFill>
                        <a:latin typeface="Arial" charset="0"/>
                        <a:ea typeface="Arial" charset="0"/>
                        <a:cs typeface="Arial" charset="0"/>
                      </a:endParaRPr>
                    </a:p>
                  </a:txBody>
                  <a:tcPr anchor="ctr"/>
                </a:tc>
                <a:extLst>
                  <a:ext uri="{0D108BD9-81ED-4DB2-BD59-A6C34878D82A}">
                    <a16:rowId xmlns:a16="http://schemas.microsoft.com/office/drawing/2014/main" val="10000"/>
                  </a:ext>
                </a:extLst>
              </a:tr>
              <a:tr h="595941">
                <a:tc>
                  <a:txBody>
                    <a:bodyPr/>
                    <a:lstStyle/>
                    <a:p>
                      <a:pPr marL="7938" marR="0" indent="0" algn="l" defTabSz="457200" rtl="0" eaLnBrk="1" fontAlgn="auto" latinLnBrk="0" hangingPunct="1">
                        <a:lnSpc>
                          <a:spcPct val="100000"/>
                        </a:lnSpc>
                        <a:spcBef>
                          <a:spcPts val="0"/>
                        </a:spcBef>
                        <a:spcAft>
                          <a:spcPts val="0"/>
                        </a:spcAft>
                        <a:buClrTx/>
                        <a:buSzTx/>
                        <a:buFont typeface="Courier New" charset="0"/>
                        <a:buNone/>
                        <a:tabLst/>
                        <a:defRPr/>
                      </a:pPr>
                      <a:r>
                        <a:rPr lang="en-US" sz="1100" b="1" dirty="0" smtClean="0">
                          <a:solidFill>
                            <a:schemeClr val="tx1"/>
                          </a:solidFill>
                          <a:latin typeface="Arial" charset="0"/>
                          <a:ea typeface="Arial" charset="0"/>
                          <a:cs typeface="Arial" charset="0"/>
                        </a:rPr>
                        <a:t>FRENCH</a:t>
                      </a:r>
                      <a:endParaRPr lang="fr-FR" sz="1100" b="1" dirty="0" smtClean="0">
                        <a:solidFill>
                          <a:schemeClr val="tx1"/>
                        </a:solidFill>
                        <a:latin typeface="Arial" charset="0"/>
                        <a:ea typeface="Arial" charset="0"/>
                        <a:cs typeface="Arial" charset="0"/>
                      </a:endParaRPr>
                    </a:p>
                    <a:p>
                      <a:pPr marL="7938" indent="0">
                        <a:buFont typeface="Courier New" charset="0"/>
                        <a:buNone/>
                        <a:tabLst/>
                      </a:pPr>
                      <a:endParaRPr lang="en-US" sz="1050" b="0" dirty="0" smtClean="0">
                        <a:solidFill>
                          <a:schemeClr val="tx1"/>
                        </a:solidFill>
                        <a:latin typeface="Arial" charset="0"/>
                        <a:ea typeface="Arial" charset="0"/>
                        <a:cs typeface="Arial" charset="0"/>
                      </a:endParaRPr>
                    </a:p>
                    <a:p>
                      <a:pPr marL="7938" indent="0">
                        <a:buFont typeface="Courier New" charset="0"/>
                        <a:buNone/>
                        <a:tabLst/>
                      </a:pPr>
                      <a:endParaRPr lang="en-US" sz="1050" b="0" dirty="0" smtClean="0">
                        <a:solidFill>
                          <a:schemeClr val="tx1"/>
                        </a:solidFill>
                        <a:latin typeface="Arial" charset="0"/>
                        <a:ea typeface="Arial" charset="0"/>
                        <a:cs typeface="Arial" charset="0"/>
                      </a:endParaRPr>
                    </a:p>
                  </a:txBody>
                  <a:tcPr anchor="ctr"/>
                </a:tc>
                <a:extLst>
                  <a:ext uri="{0D108BD9-81ED-4DB2-BD59-A6C34878D82A}">
                    <a16:rowId xmlns:a16="http://schemas.microsoft.com/office/drawing/2014/main" val="10001"/>
                  </a:ext>
                </a:extLst>
              </a:tr>
              <a:tr h="258764">
                <a:tc>
                  <a:txBody>
                    <a:bodyPr/>
                    <a:lstStyle/>
                    <a:p>
                      <a:pPr marL="7938" indent="0">
                        <a:buFont typeface="Courier New" charset="0"/>
                        <a:buNone/>
                        <a:tabLst/>
                      </a:pPr>
                      <a:endParaRPr lang="fr-FR" sz="1050" b="0" dirty="0">
                        <a:solidFill>
                          <a:schemeClr val="tx1"/>
                        </a:solidFill>
                        <a:latin typeface="Arial" charset="0"/>
                        <a:ea typeface="Arial" charset="0"/>
                        <a:cs typeface="Arial" charset="0"/>
                      </a:endParaRPr>
                    </a:p>
                  </a:txBody>
                  <a:tcPr anchor="ctr"/>
                </a:tc>
                <a:extLst>
                  <a:ext uri="{0D108BD9-81ED-4DB2-BD59-A6C34878D82A}">
                    <a16:rowId xmlns:a16="http://schemas.microsoft.com/office/drawing/2014/main" val="10002"/>
                  </a:ext>
                </a:extLst>
              </a:tr>
            </a:tbl>
          </a:graphicData>
        </a:graphic>
      </p:graphicFrame>
      <p:sp>
        <p:nvSpPr>
          <p:cNvPr id="84" name="Rectangle 83"/>
          <p:cNvSpPr/>
          <p:nvPr/>
        </p:nvSpPr>
        <p:spPr>
          <a:xfrm>
            <a:off x="479115" y="529740"/>
            <a:ext cx="3905843" cy="9611210"/>
          </a:xfrm>
          <a:prstGeom prst="rect">
            <a:avLst/>
          </a:prstGeom>
          <a:solidFill>
            <a:schemeClr val="bg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85" name="TextBox 71"/>
          <p:cNvSpPr txBox="1"/>
          <p:nvPr/>
        </p:nvSpPr>
        <p:spPr>
          <a:xfrm>
            <a:off x="788878" y="723558"/>
            <a:ext cx="3421408" cy="1446550"/>
          </a:xfrm>
          <a:prstGeom prst="rect">
            <a:avLst/>
          </a:prstGeom>
          <a:noFill/>
        </p:spPr>
        <p:txBody>
          <a:bodyPr wrap="square" rtlCol="0">
            <a:spAutoFit/>
          </a:bodyPr>
          <a:lstStyle/>
          <a:p>
            <a:pPr defTabSz="685800">
              <a:defRPr/>
            </a:pPr>
            <a:r>
              <a:rPr lang="fr-FR" sz="1100" dirty="0" smtClean="0">
                <a:solidFill>
                  <a:schemeClr val="bg1">
                    <a:lumMod val="50000"/>
                  </a:schemeClr>
                </a:solidFill>
                <a:latin typeface="Arial" panose="020B0604020202020204" pitchFamily="34" charset="0"/>
                <a:cs typeface="Arial" panose="020B0604020202020204" pitchFamily="34" charset="0"/>
              </a:rPr>
              <a:t>I ’m </a:t>
            </a:r>
            <a:r>
              <a:rPr lang="en-US" sz="1100" dirty="0" smtClean="0">
                <a:solidFill>
                  <a:schemeClr val="bg1">
                    <a:lumMod val="50000"/>
                  </a:schemeClr>
                </a:solidFill>
                <a:latin typeface="Arial" panose="020B0604020202020204" pitchFamily="34" charset="0"/>
                <a:cs typeface="Arial" panose="020B0604020202020204" pitchFamily="34" charset="0"/>
              </a:rPr>
              <a:t>a </a:t>
            </a:r>
            <a:r>
              <a:rPr lang="en-US" sz="1100" dirty="0">
                <a:solidFill>
                  <a:schemeClr val="bg1">
                    <a:lumMod val="50000"/>
                  </a:schemeClr>
                </a:solidFill>
                <a:latin typeface="Arial" panose="020B0604020202020204" pitchFamily="34" charset="0"/>
                <a:cs typeface="Arial" panose="020B0604020202020204" pitchFamily="34" charset="0"/>
              </a:rPr>
              <a:t>qualified, hardworking, versatile and ambitious plumber, with more than ten years of experience in installation, repair, water treatment and pool maintenance as well as in the realization of various systems of plumbing and </a:t>
            </a:r>
            <a:r>
              <a:rPr lang="en-US" sz="1100" dirty="0" smtClean="0">
                <a:solidFill>
                  <a:schemeClr val="bg1">
                    <a:lumMod val="50000"/>
                  </a:schemeClr>
                </a:solidFill>
                <a:latin typeface="Arial" panose="020B0604020202020204" pitchFamily="34" charset="0"/>
                <a:cs typeface="Arial" panose="020B0604020202020204" pitchFamily="34" charset="0"/>
              </a:rPr>
              <a:t>heating. I'm </a:t>
            </a:r>
            <a:r>
              <a:rPr lang="en-US" sz="1100" dirty="0">
                <a:solidFill>
                  <a:schemeClr val="bg1">
                    <a:lumMod val="50000"/>
                  </a:schemeClr>
                </a:solidFill>
                <a:latin typeface="Arial" panose="020B0604020202020204" pitchFamily="34" charset="0"/>
                <a:cs typeface="Arial" panose="020B0604020202020204" pitchFamily="34" charset="0"/>
              </a:rPr>
              <a:t>always ready to go the  extra mile to provide quality work and exceed the needs and expectations of customers.</a:t>
            </a:r>
            <a:endParaRPr lang="fr-FR" sz="1100" i="1" dirty="0" smtClean="0">
              <a:solidFill>
                <a:schemeClr val="bg1">
                  <a:lumMod val="50000"/>
                </a:schemeClr>
              </a:solidFill>
              <a:latin typeface="Arial" panose="020B0604020202020204" pitchFamily="34" charset="0"/>
              <a:ea typeface="Tahoma" charset="0"/>
              <a:cs typeface="Arial" panose="020B0604020202020204" pitchFamily="34" charset="0"/>
            </a:endParaRPr>
          </a:p>
        </p:txBody>
      </p:sp>
      <p:sp>
        <p:nvSpPr>
          <p:cNvPr id="86" name="Rectangle 85"/>
          <p:cNvSpPr/>
          <p:nvPr/>
        </p:nvSpPr>
        <p:spPr>
          <a:xfrm rot="16200000">
            <a:off x="-328151" y="1167644"/>
            <a:ext cx="1467902" cy="492242"/>
          </a:xfrm>
          <a:prstGeom prst="rect">
            <a:avLst/>
          </a:prstGeom>
          <a:solidFill>
            <a:srgbClr val="00B0F0"/>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1600" dirty="0" smtClean="0">
                <a:solidFill>
                  <a:schemeClr val="bg1"/>
                </a:solidFill>
                <a:latin typeface="Arial" charset="0"/>
                <a:ea typeface="Arial" charset="0"/>
                <a:cs typeface="Arial" charset="0"/>
              </a:rPr>
              <a:t>Profile </a:t>
            </a:r>
            <a:r>
              <a:rPr lang="en-US" sz="1600" dirty="0" smtClean="0">
                <a:solidFill>
                  <a:schemeClr val="bg1"/>
                </a:solidFill>
                <a:latin typeface="Arial" charset="0"/>
                <a:ea typeface="Arial" charset="0"/>
                <a:cs typeface="Arial" charset="0"/>
              </a:rPr>
              <a:t>Pro</a:t>
            </a:r>
            <a:endParaRPr lang="en-US" sz="1600" dirty="0">
              <a:solidFill>
                <a:schemeClr val="bg1"/>
              </a:solidFill>
              <a:latin typeface="Arial" charset="0"/>
              <a:ea typeface="Arial" charset="0"/>
              <a:cs typeface="Arial" charset="0"/>
            </a:endParaRPr>
          </a:p>
        </p:txBody>
      </p:sp>
      <p:sp>
        <p:nvSpPr>
          <p:cNvPr id="87" name="Rectangle 86"/>
          <p:cNvSpPr/>
          <p:nvPr/>
        </p:nvSpPr>
        <p:spPr>
          <a:xfrm rot="16200000">
            <a:off x="-216069" y="2807139"/>
            <a:ext cx="1239304" cy="492241"/>
          </a:xfrm>
          <a:prstGeom prst="rect">
            <a:avLst/>
          </a:prstGeom>
          <a:solidFill>
            <a:schemeClr val="tx2"/>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1400" dirty="0" smtClean="0">
                <a:solidFill>
                  <a:schemeClr val="bg1"/>
                </a:solidFill>
                <a:latin typeface="Arial" charset="0"/>
                <a:ea typeface="Arial" charset="0"/>
                <a:cs typeface="Arial" charset="0"/>
              </a:rPr>
              <a:t>Formation</a:t>
            </a:r>
            <a:endParaRPr lang="en-US" sz="1400" dirty="0">
              <a:solidFill>
                <a:schemeClr val="bg1"/>
              </a:solidFill>
              <a:latin typeface="Arial" charset="0"/>
              <a:ea typeface="Arial" charset="0"/>
              <a:cs typeface="Arial" charset="0"/>
            </a:endParaRPr>
          </a:p>
        </p:txBody>
      </p:sp>
      <p:sp>
        <p:nvSpPr>
          <p:cNvPr id="88" name="Rectangle 87"/>
          <p:cNvSpPr/>
          <p:nvPr/>
        </p:nvSpPr>
        <p:spPr>
          <a:xfrm rot="16200000">
            <a:off x="-1506460" y="5633222"/>
            <a:ext cx="3831188" cy="481141"/>
          </a:xfrm>
          <a:prstGeom prst="rect">
            <a:avLst/>
          </a:prstGeom>
          <a:solidFill>
            <a:schemeClr val="accent1">
              <a:lumMod val="40000"/>
              <a:lumOff val="6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1600" dirty="0" smtClean="0">
                <a:solidFill>
                  <a:schemeClr val="bg1"/>
                </a:solidFill>
                <a:latin typeface="Arial" charset="0"/>
                <a:ea typeface="Arial" charset="0"/>
                <a:cs typeface="Arial" charset="0"/>
              </a:rPr>
              <a:t>Experience</a:t>
            </a:r>
            <a:endParaRPr lang="en-US" sz="1600" dirty="0">
              <a:solidFill>
                <a:schemeClr val="bg1"/>
              </a:solidFill>
              <a:latin typeface="Arial" charset="0"/>
              <a:ea typeface="Arial" charset="0"/>
              <a:cs typeface="Arial" charset="0"/>
            </a:endParaRPr>
          </a:p>
        </p:txBody>
      </p:sp>
      <p:sp>
        <p:nvSpPr>
          <p:cNvPr id="89" name="Rectangle 88"/>
          <p:cNvSpPr/>
          <p:nvPr/>
        </p:nvSpPr>
        <p:spPr>
          <a:xfrm rot="16200000">
            <a:off x="-528150" y="8813228"/>
            <a:ext cx="1879862" cy="482892"/>
          </a:xfrm>
          <a:prstGeom prst="rect">
            <a:avLst/>
          </a:prstGeom>
          <a:solidFill>
            <a:schemeClr val="accent5">
              <a:lumMod val="60000"/>
              <a:lumOff val="4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1600" dirty="0" smtClean="0">
                <a:solidFill>
                  <a:schemeClr val="bg1"/>
                </a:solidFill>
                <a:latin typeface="Arial" charset="0"/>
                <a:ea typeface="Arial" charset="0"/>
                <a:cs typeface="Arial" charset="0"/>
              </a:rPr>
              <a:t>Inspiration</a:t>
            </a:r>
            <a:endParaRPr lang="en-US" sz="1600" dirty="0">
              <a:solidFill>
                <a:schemeClr val="bg1"/>
              </a:solidFill>
              <a:latin typeface="Arial" charset="0"/>
              <a:ea typeface="Arial" charset="0"/>
              <a:cs typeface="Arial" charset="0"/>
            </a:endParaRPr>
          </a:p>
        </p:txBody>
      </p:sp>
      <p:graphicFrame>
        <p:nvGraphicFramePr>
          <p:cNvPr id="90" name="Tableau 13"/>
          <p:cNvGraphicFramePr>
            <a:graphicFrameLocks noGrp="1"/>
          </p:cNvGraphicFramePr>
          <p:nvPr>
            <p:extLst>
              <p:ext uri="{D42A27DB-BD31-4B8C-83A1-F6EECF244321}">
                <p14:modId xmlns:p14="http://schemas.microsoft.com/office/powerpoint/2010/main" val="1350134090"/>
              </p:ext>
            </p:extLst>
          </p:nvPr>
        </p:nvGraphicFramePr>
        <p:xfrm>
          <a:off x="788878" y="2456979"/>
          <a:ext cx="2916043" cy="1582696"/>
        </p:xfrm>
        <a:graphic>
          <a:graphicData uri="http://schemas.openxmlformats.org/drawingml/2006/table">
            <a:tbl>
              <a:tblPr firstRow="1" bandRow="1">
                <a:tableStyleId>{5940675A-B579-460E-94D1-54222C63F5DA}</a:tableStyleId>
              </a:tblPr>
              <a:tblGrid>
                <a:gridCol w="2916043">
                  <a:extLst>
                    <a:ext uri="{9D8B030D-6E8A-4147-A177-3AD203B41FA5}">
                      <a16:colId xmlns:a16="http://schemas.microsoft.com/office/drawing/2014/main" val="20000"/>
                    </a:ext>
                  </a:extLst>
                </a:gridCol>
              </a:tblGrid>
              <a:tr h="567035">
                <a:tc>
                  <a:txBody>
                    <a:bodyPr/>
                    <a:lstStyle/>
                    <a:p>
                      <a:pPr lvl="0">
                        <a:lnSpc>
                          <a:spcPct val="150000"/>
                        </a:lnSpc>
                        <a:buClr>
                          <a:srgbClr val="00B050"/>
                        </a:buClr>
                        <a:buSzPct val="100000"/>
                      </a:pPr>
                      <a:r>
                        <a:rPr lang="fr-FR" sz="1100" b="1" dirty="0" smtClean="0">
                          <a:solidFill>
                            <a:schemeClr val="tx1"/>
                          </a:solidFill>
                          <a:latin typeface="Arial" charset="0"/>
                          <a:ea typeface="Arial" charset="0"/>
                          <a:cs typeface="Arial" charset="0"/>
                        </a:rPr>
                        <a:t>2006-2007     HIGH </a:t>
                      </a:r>
                      <a:r>
                        <a:rPr lang="fr-FR" sz="1100" b="1" baseline="0" dirty="0" smtClean="0">
                          <a:solidFill>
                            <a:schemeClr val="tx1"/>
                          </a:solidFill>
                          <a:latin typeface="Arial" charset="0"/>
                          <a:ea typeface="Arial" charset="0"/>
                          <a:cs typeface="Arial" charset="0"/>
                        </a:rPr>
                        <a:t>SCHOOL</a:t>
                      </a:r>
                      <a:endParaRPr lang="fr-FR" sz="1100" b="1" i="1" dirty="0">
                        <a:solidFill>
                          <a:schemeClr val="tx1"/>
                        </a:solidFill>
                        <a:latin typeface="Arial" charset="0"/>
                        <a:ea typeface="Arial" charset="0"/>
                        <a:cs typeface="Arial" charset="0"/>
                      </a:endParaRPr>
                    </a:p>
                    <a:p>
                      <a:pPr lvl="0">
                        <a:defRPr/>
                      </a:pPr>
                      <a:r>
                        <a:rPr lang="fr-FR" sz="900" dirty="0" smtClean="0">
                          <a:solidFill>
                            <a:schemeClr val="bg1">
                              <a:lumMod val="50000"/>
                            </a:schemeClr>
                          </a:solidFill>
                          <a:latin typeface="Arial" charset="0"/>
                          <a:ea typeface="Arial" charset="0"/>
                          <a:cs typeface="Arial" charset="0"/>
                        </a:rPr>
                        <a:t>LITERARY</a:t>
                      </a:r>
                      <a:r>
                        <a:rPr lang="fr-FR" sz="900" baseline="0" dirty="0" smtClean="0">
                          <a:solidFill>
                            <a:schemeClr val="bg1">
                              <a:lumMod val="50000"/>
                            </a:schemeClr>
                          </a:solidFill>
                          <a:latin typeface="Arial" charset="0"/>
                          <a:ea typeface="Arial" charset="0"/>
                          <a:cs typeface="Arial" charset="0"/>
                        </a:rPr>
                        <a:t> BACHELOR </a:t>
                      </a:r>
                    </a:p>
                  </a:txBody>
                  <a:tcPr marL="86222" marR="86222" marT="43111" marB="43111">
                    <a:lnL w="31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614996">
                <a:tc>
                  <a:txBody>
                    <a:bodyPr/>
                    <a:lstStyle/>
                    <a:p>
                      <a:pPr lvl="0">
                        <a:lnSpc>
                          <a:spcPct val="150000"/>
                        </a:lnSpc>
                        <a:buClr>
                          <a:srgbClr val="00B050"/>
                        </a:buClr>
                        <a:buSzPct val="100000"/>
                      </a:pPr>
                      <a:r>
                        <a:rPr lang="fr-FR" sz="1100" b="1" dirty="0" smtClean="0">
                          <a:solidFill>
                            <a:schemeClr val="tx1"/>
                          </a:solidFill>
                          <a:latin typeface="Arial" charset="0"/>
                          <a:ea typeface="Arial" charset="0"/>
                          <a:cs typeface="Arial" charset="0"/>
                        </a:rPr>
                        <a:t>2009-2010	ÉTABLISHMENT</a:t>
                      </a:r>
                      <a:endParaRPr lang="fr-FR" sz="1100" b="1" i="1" dirty="0" smtClean="0">
                        <a:solidFill>
                          <a:schemeClr val="tx1"/>
                        </a:solidFill>
                        <a:latin typeface="Arial" charset="0"/>
                        <a:ea typeface="Arial" charset="0"/>
                        <a:cs typeface="Arial" charset="0"/>
                      </a:endParaRPr>
                    </a:p>
                    <a:p>
                      <a:pPr lvl="0">
                        <a:defRPr/>
                      </a:pPr>
                      <a:r>
                        <a:rPr lang="fr-FR" sz="900" dirty="0" smtClean="0">
                          <a:solidFill>
                            <a:schemeClr val="bg1">
                              <a:lumMod val="50000"/>
                            </a:schemeClr>
                          </a:solidFill>
                          <a:latin typeface="Arial" charset="0"/>
                          <a:ea typeface="Arial" charset="0"/>
                          <a:cs typeface="Arial" charset="0"/>
                        </a:rPr>
                        <a:t>INSTITUTE</a:t>
                      </a:r>
                      <a:r>
                        <a:rPr lang="fr-FR" sz="900" baseline="0" dirty="0" smtClean="0">
                          <a:solidFill>
                            <a:schemeClr val="bg1">
                              <a:lumMod val="50000"/>
                            </a:schemeClr>
                          </a:solidFill>
                          <a:latin typeface="Arial" charset="0"/>
                          <a:ea typeface="Arial" charset="0"/>
                          <a:cs typeface="Arial" charset="0"/>
                        </a:rPr>
                        <a:t> OF APPLIED TECHNOLOGY </a:t>
                      </a:r>
                    </a:p>
                    <a:p>
                      <a:pPr lvl="0">
                        <a:defRPr/>
                      </a:pPr>
                      <a:r>
                        <a:rPr lang="fr-FR" sz="900" baseline="0" dirty="0" smtClean="0">
                          <a:solidFill>
                            <a:schemeClr val="bg1">
                              <a:lumMod val="50000"/>
                            </a:schemeClr>
                          </a:solidFill>
                          <a:latin typeface="Arial" charset="0"/>
                          <a:ea typeface="Arial" charset="0"/>
                          <a:cs typeface="Arial" charset="0"/>
                        </a:rPr>
                        <a:t>MARRAKECH </a:t>
                      </a:r>
                    </a:p>
                    <a:p>
                      <a:pPr lvl="0">
                        <a:defRPr/>
                      </a:pPr>
                      <a:endParaRPr lang="fr-FR" sz="900" dirty="0">
                        <a:solidFill>
                          <a:schemeClr val="bg1"/>
                        </a:solidFill>
                        <a:latin typeface="Arial" charset="0"/>
                        <a:ea typeface="Arial" charset="0"/>
                        <a:cs typeface="Arial" charset="0"/>
                      </a:endParaRPr>
                    </a:p>
                  </a:txBody>
                  <a:tcPr marL="86222" marR="86222" marT="43111" marB="43111">
                    <a:lnL w="31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239675">
                <a:tc>
                  <a:txBody>
                    <a:bodyPr/>
                    <a:lstStyle/>
                    <a:p>
                      <a:pPr lvl="0">
                        <a:lnSpc>
                          <a:spcPct val="150000"/>
                        </a:lnSpc>
                        <a:buClr>
                          <a:srgbClr val="00B050"/>
                        </a:buClr>
                        <a:buSzPct val="100000"/>
                      </a:pPr>
                      <a:endParaRPr lang="fr-FR" sz="900" dirty="0" smtClean="0">
                        <a:solidFill>
                          <a:schemeClr val="bg1"/>
                        </a:solidFill>
                        <a:latin typeface="Arial" charset="0"/>
                        <a:ea typeface="Arial" charset="0"/>
                        <a:cs typeface="Arial" charset="0"/>
                      </a:endParaRPr>
                    </a:p>
                  </a:txBody>
                  <a:tcPr marL="86222" marR="86222" marT="43111" marB="43111">
                    <a:lnL w="31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91" name="Tableau 13"/>
          <p:cNvGraphicFramePr>
            <a:graphicFrameLocks noGrp="1"/>
          </p:cNvGraphicFramePr>
          <p:nvPr>
            <p:extLst>
              <p:ext uri="{D42A27DB-BD31-4B8C-83A1-F6EECF244321}">
                <p14:modId xmlns:p14="http://schemas.microsoft.com/office/powerpoint/2010/main" val="1501107806"/>
              </p:ext>
            </p:extLst>
          </p:nvPr>
        </p:nvGraphicFramePr>
        <p:xfrm>
          <a:off x="792709" y="3964847"/>
          <a:ext cx="3496292" cy="3902827"/>
        </p:xfrm>
        <a:graphic>
          <a:graphicData uri="http://schemas.openxmlformats.org/drawingml/2006/table">
            <a:tbl>
              <a:tblPr firstRow="1" bandRow="1">
                <a:tableStyleId>{5940675A-B579-460E-94D1-54222C63F5DA}</a:tableStyleId>
              </a:tblPr>
              <a:tblGrid>
                <a:gridCol w="3496292">
                  <a:extLst>
                    <a:ext uri="{9D8B030D-6E8A-4147-A177-3AD203B41FA5}">
                      <a16:colId xmlns:a16="http://schemas.microsoft.com/office/drawing/2014/main" val="20000"/>
                    </a:ext>
                  </a:extLst>
                </a:gridCol>
              </a:tblGrid>
              <a:tr h="755704">
                <a:tc>
                  <a:txBody>
                    <a:bodyPr/>
                    <a:lstStyle/>
                    <a:p>
                      <a:pPr lvl="0">
                        <a:lnSpc>
                          <a:spcPct val="150000"/>
                        </a:lnSpc>
                        <a:buClr>
                          <a:srgbClr val="00B050"/>
                        </a:buClr>
                        <a:buSzPct val="100000"/>
                      </a:pPr>
                      <a:r>
                        <a:rPr lang="fr-FR" sz="1100" b="1" i="0" dirty="0" smtClean="0">
                          <a:solidFill>
                            <a:prstClr val="black"/>
                          </a:solidFill>
                          <a:latin typeface="Arial" charset="0"/>
                          <a:ea typeface="Arial" charset="0"/>
                          <a:cs typeface="Arial" charset="0"/>
                        </a:rPr>
                        <a:t>2009-2011</a:t>
                      </a:r>
                      <a:r>
                        <a:rPr lang="fr-FR" sz="1100" b="1" i="0" baseline="0" dirty="0" smtClean="0">
                          <a:solidFill>
                            <a:prstClr val="black"/>
                          </a:solidFill>
                          <a:latin typeface="Arial" charset="0"/>
                          <a:ea typeface="Arial" charset="0"/>
                          <a:cs typeface="Arial" charset="0"/>
                        </a:rPr>
                        <a:t>  WALLS WATER - </a:t>
                      </a:r>
                      <a:r>
                        <a:rPr lang="fr-FR" sz="1100" b="1" i="0" baseline="0" dirty="0" smtClean="0">
                          <a:solidFill>
                            <a:schemeClr val="tx1">
                              <a:lumMod val="65000"/>
                              <a:lumOff val="35000"/>
                            </a:schemeClr>
                          </a:solidFill>
                          <a:latin typeface="Arial" charset="0"/>
                          <a:ea typeface="Arial" charset="0"/>
                          <a:cs typeface="Arial" charset="0"/>
                        </a:rPr>
                        <a:t>EMPLOYEE</a:t>
                      </a:r>
                    </a:p>
                    <a:p>
                      <a:pPr lvl="0">
                        <a:lnSpc>
                          <a:spcPct val="150000"/>
                        </a:lnSpc>
                        <a:buClr>
                          <a:srgbClr val="00B050"/>
                        </a:buClr>
                        <a:buSzPct val="100000"/>
                      </a:pPr>
                      <a:r>
                        <a:rPr lang="fr-FR" sz="800" i="1" baseline="0" dirty="0" smtClean="0">
                          <a:solidFill>
                            <a:schemeClr val="bg1">
                              <a:lumMod val="50000"/>
                            </a:schemeClr>
                          </a:solidFill>
                          <a:latin typeface="Arial" charset="0"/>
                          <a:ea typeface="Arial" charset="0"/>
                          <a:cs typeface="Arial" charset="0"/>
                        </a:rPr>
                        <a:t>IN</a:t>
                      </a:r>
                      <a:r>
                        <a:rPr lang="en-US" sz="800" i="1" baseline="0" dirty="0" smtClean="0">
                          <a:solidFill>
                            <a:schemeClr val="bg1">
                              <a:lumMod val="50000"/>
                            </a:schemeClr>
                          </a:solidFill>
                          <a:latin typeface="Arial" charset="0"/>
                          <a:ea typeface="Arial" charset="0"/>
                          <a:cs typeface="Arial" charset="0"/>
                        </a:rPr>
                        <a:t>ST</a:t>
                      </a:r>
                      <a:r>
                        <a:rPr lang="fr-FR" sz="800" i="1" baseline="0" dirty="0" smtClean="0">
                          <a:solidFill>
                            <a:schemeClr val="bg1">
                              <a:lumMod val="50000"/>
                            </a:schemeClr>
                          </a:solidFill>
                          <a:latin typeface="Arial" charset="0"/>
                          <a:ea typeface="Arial" charset="0"/>
                          <a:cs typeface="Arial" charset="0"/>
                        </a:rPr>
                        <a:t>ALLING, REPAIRING, MAINTAINING, SWIMMING POOLS AND PERFORMING VARIOUS PLUMBING AND HEATING SYSTEMS </a:t>
                      </a:r>
                      <a:endParaRPr lang="fr-FR" sz="800" i="1" dirty="0">
                        <a:solidFill>
                          <a:schemeClr val="bg1">
                            <a:lumMod val="50000"/>
                          </a:schemeClr>
                        </a:solidFill>
                        <a:latin typeface="Arial" charset="0"/>
                        <a:ea typeface="Arial" charset="0"/>
                        <a:cs typeface="Arial" charset="0"/>
                      </a:endParaRPr>
                    </a:p>
                  </a:txBody>
                  <a:tcPr marL="86222" marR="86222" marT="43111" marB="43111">
                    <a:lnL w="31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1222314">
                <a:tc>
                  <a:txBody>
                    <a:bodyPr/>
                    <a:lstStyle/>
                    <a:p>
                      <a:pPr lvl="0">
                        <a:lnSpc>
                          <a:spcPct val="150000"/>
                        </a:lnSpc>
                        <a:buClr>
                          <a:srgbClr val="00B050"/>
                        </a:buClr>
                        <a:buSzPct val="100000"/>
                      </a:pPr>
                      <a:r>
                        <a:rPr lang="fr-FR" sz="1100" b="1" i="1" kern="1200" dirty="0" smtClean="0">
                          <a:solidFill>
                            <a:prstClr val="black"/>
                          </a:solidFill>
                          <a:latin typeface="Arial" charset="0"/>
                          <a:ea typeface="Arial" charset="0"/>
                          <a:cs typeface="Arial" charset="0"/>
                        </a:rPr>
                        <a:t>2011-2014  NAOURASS ENNAKHIL -</a:t>
                      </a:r>
                      <a:r>
                        <a:rPr lang="fr-FR" sz="1100" b="1" i="1" kern="1200" baseline="0" dirty="0" smtClean="0">
                          <a:solidFill>
                            <a:prstClr val="black"/>
                          </a:solidFill>
                          <a:latin typeface="Arial" charset="0"/>
                          <a:ea typeface="Arial" charset="0"/>
                          <a:cs typeface="Arial" charset="0"/>
                        </a:rPr>
                        <a:t> </a:t>
                      </a:r>
                      <a:r>
                        <a:rPr lang="fr-FR" sz="1100" b="1" i="1" kern="1200" dirty="0" smtClean="0">
                          <a:solidFill>
                            <a:schemeClr val="tx1">
                              <a:lumMod val="65000"/>
                              <a:lumOff val="35000"/>
                            </a:schemeClr>
                          </a:solidFill>
                          <a:latin typeface="Arial" charset="0"/>
                          <a:ea typeface="Arial" charset="0"/>
                          <a:cs typeface="Arial" charset="0"/>
                        </a:rPr>
                        <a:t>SITE           MANAGER</a:t>
                      </a:r>
                    </a:p>
                    <a:p>
                      <a:pPr lvl="0">
                        <a:lnSpc>
                          <a:spcPct val="150000"/>
                        </a:lnSpc>
                        <a:buClr>
                          <a:srgbClr val="00B050"/>
                        </a:buClr>
                        <a:buSzPct val="100000"/>
                      </a:pPr>
                      <a:r>
                        <a:rPr lang="fr-FR" sz="800" b="0" i="1" kern="1200" dirty="0" smtClean="0">
                          <a:solidFill>
                            <a:schemeClr val="bg1">
                              <a:lumMod val="50000"/>
                            </a:schemeClr>
                          </a:solidFill>
                          <a:latin typeface="Arial" charset="0"/>
                          <a:ea typeface="Arial" charset="0"/>
                          <a:cs typeface="Arial" charset="0"/>
                        </a:rPr>
                        <a:t>LEAD</a:t>
                      </a:r>
                      <a:r>
                        <a:rPr lang="fr-FR" sz="800" b="0" i="1" kern="1200" baseline="0" dirty="0" smtClean="0">
                          <a:solidFill>
                            <a:schemeClr val="bg1">
                              <a:lumMod val="50000"/>
                            </a:schemeClr>
                          </a:solidFill>
                          <a:latin typeface="Arial" charset="0"/>
                          <a:ea typeface="Arial" charset="0"/>
                          <a:cs typeface="Arial" charset="0"/>
                        </a:rPr>
                        <a:t> THE TEAM, COORDINATION AND SUPERVISING WORKERS, CHECKING AND PREPARING SITE REPORTS, DESIGNS AND DRAWINGS, ETC</a:t>
                      </a:r>
                      <a:r>
                        <a:rPr lang="en-US" sz="800" b="0" i="1" kern="1200" baseline="0" dirty="0" smtClean="0">
                          <a:solidFill>
                            <a:schemeClr val="bg1">
                              <a:lumMod val="50000"/>
                            </a:schemeClr>
                          </a:solidFill>
                          <a:latin typeface="Arial" charset="0"/>
                          <a:ea typeface="Arial" charset="0"/>
                          <a:cs typeface="Arial" charset="0"/>
                        </a:rPr>
                        <a:t>……..</a:t>
                      </a:r>
                      <a:endParaRPr lang="fr-FR" sz="800" b="0" i="1" kern="1200" dirty="0" smtClean="0">
                        <a:solidFill>
                          <a:schemeClr val="bg1">
                            <a:lumMod val="50000"/>
                          </a:schemeClr>
                        </a:solidFill>
                        <a:latin typeface="Arial" charset="0"/>
                        <a:ea typeface="Arial" charset="0"/>
                        <a:cs typeface="Arial" charset="0"/>
                      </a:endParaRPr>
                    </a:p>
                  </a:txBody>
                  <a:tcPr marL="86222" marR="86222" marT="43111" marB="43111">
                    <a:lnL w="31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886683">
                <a:tc>
                  <a:txBody>
                    <a:bodyPr/>
                    <a:lstStyle/>
                    <a:p>
                      <a:pPr marL="0" marR="0" lvl="0" indent="0" algn="l" defTabSz="457200" rtl="0" eaLnBrk="1" fontAlgn="auto" latinLnBrk="0" hangingPunct="1">
                        <a:lnSpc>
                          <a:spcPct val="150000"/>
                        </a:lnSpc>
                        <a:spcBef>
                          <a:spcPts val="0"/>
                        </a:spcBef>
                        <a:spcAft>
                          <a:spcPts val="0"/>
                        </a:spcAft>
                        <a:buClr>
                          <a:srgbClr val="00B050"/>
                        </a:buClr>
                        <a:buSzPct val="100000"/>
                        <a:buFontTx/>
                        <a:buNone/>
                        <a:tabLst/>
                        <a:defRPr/>
                      </a:pPr>
                      <a:r>
                        <a:rPr lang="fr-FR" sz="1100" b="1" kern="1200" dirty="0" smtClean="0">
                          <a:solidFill>
                            <a:prstClr val="black"/>
                          </a:solidFill>
                          <a:latin typeface="Arial" charset="0"/>
                          <a:ea typeface="Arial" charset="0"/>
                          <a:cs typeface="Arial" charset="0"/>
                        </a:rPr>
                        <a:t>2014-2019</a:t>
                      </a:r>
                      <a:r>
                        <a:rPr lang="fr-FR" sz="1100" kern="1200" baseline="0" dirty="0" smtClean="0">
                          <a:solidFill>
                            <a:prstClr val="black"/>
                          </a:solidFill>
                          <a:latin typeface="Arial" charset="0"/>
                          <a:ea typeface="Arial" charset="0"/>
                          <a:cs typeface="Arial" charset="0"/>
                        </a:rPr>
                        <a:t> </a:t>
                      </a:r>
                      <a:r>
                        <a:rPr lang="fr-FR" sz="1100" b="1" kern="1200" dirty="0" smtClean="0">
                          <a:solidFill>
                            <a:prstClr val="black"/>
                          </a:solidFill>
                          <a:latin typeface="Arial" charset="0"/>
                          <a:ea typeface="Arial" charset="0"/>
                          <a:cs typeface="Arial" charset="0"/>
                        </a:rPr>
                        <a:t>SOURCE</a:t>
                      </a:r>
                      <a:r>
                        <a:rPr lang="fr-FR" sz="1100" b="1" kern="1200" baseline="0" dirty="0" smtClean="0">
                          <a:solidFill>
                            <a:prstClr val="black"/>
                          </a:solidFill>
                          <a:latin typeface="Arial" charset="0"/>
                          <a:ea typeface="Arial" charset="0"/>
                          <a:cs typeface="Arial" charset="0"/>
                        </a:rPr>
                        <a:t> WATER - </a:t>
                      </a:r>
                      <a:r>
                        <a:rPr lang="fr-FR" sz="1100" b="1" kern="1200" dirty="0" smtClean="0">
                          <a:solidFill>
                            <a:schemeClr val="tx1">
                              <a:lumMod val="65000"/>
                              <a:lumOff val="35000"/>
                            </a:schemeClr>
                          </a:solidFill>
                          <a:latin typeface="Arial" charset="0"/>
                          <a:ea typeface="Arial" charset="0"/>
                          <a:cs typeface="Arial" charset="0"/>
                        </a:rPr>
                        <a:t>CO-FOUNDER</a:t>
                      </a:r>
                    </a:p>
                    <a:p>
                      <a:pPr marL="171450" indent="-171450">
                        <a:buFont typeface="Arial" panose="020B0604020202020204" pitchFamily="34" charset="0"/>
                        <a:buChar char="•"/>
                      </a:pPr>
                      <a:r>
                        <a:rPr lang="en-US" sz="800" b="0" kern="1200" dirty="0" smtClean="0">
                          <a:solidFill>
                            <a:schemeClr val="bg1">
                              <a:lumMod val="50000"/>
                            </a:schemeClr>
                          </a:solidFill>
                          <a:latin typeface="Arial" panose="020B0604020202020204" pitchFamily="34" charset="0"/>
                          <a:ea typeface="+mn-ea"/>
                          <a:cs typeface="Arial" panose="020B0604020202020204" pitchFamily="34" charset="0"/>
                        </a:rPr>
                        <a:t>PARTICIPATE IN THE ESTABLISHMENT OF THE   COMPANY</a:t>
                      </a:r>
                    </a:p>
                    <a:p>
                      <a:pPr marL="171450" indent="-171450">
                        <a:buFont typeface="Arial" panose="020B0604020202020204" pitchFamily="34" charset="0"/>
                        <a:buChar char="•"/>
                      </a:pPr>
                      <a:r>
                        <a:rPr lang="fr-FR" sz="800" b="0" kern="1200" dirty="0" smtClean="0">
                          <a:solidFill>
                            <a:schemeClr val="bg1">
                              <a:lumMod val="50000"/>
                            </a:schemeClr>
                          </a:solidFill>
                          <a:latin typeface="Arial" panose="020B0604020202020204" pitchFamily="34" charset="0"/>
                          <a:ea typeface="+mn-ea"/>
                          <a:cs typeface="Arial" panose="020B0604020202020204" pitchFamily="34" charset="0"/>
                        </a:rPr>
                        <a:t>SEARCH FOR CUSTOMERS </a:t>
                      </a:r>
                    </a:p>
                    <a:p>
                      <a:pPr marL="171450" indent="-171450">
                        <a:buFont typeface="Arial" panose="020B0604020202020204" pitchFamily="34" charset="0"/>
                        <a:buChar char="•"/>
                      </a:pPr>
                      <a:r>
                        <a:rPr lang="fr-FR" sz="800" b="0" kern="1200" dirty="0" smtClean="0">
                          <a:solidFill>
                            <a:schemeClr val="bg1">
                              <a:lumMod val="50000"/>
                            </a:schemeClr>
                          </a:solidFill>
                          <a:latin typeface="Arial" panose="020B0604020202020204" pitchFamily="34" charset="0"/>
                          <a:ea typeface="+mn-ea"/>
                          <a:cs typeface="Arial" panose="020B0604020202020204" pitchFamily="34" charset="0"/>
                        </a:rPr>
                        <a:t> PLANNING FOR WORKS </a:t>
                      </a:r>
                    </a:p>
                    <a:p>
                      <a:r>
                        <a:rPr lang="fr-FR" sz="800" b="0" kern="1200" dirty="0" smtClean="0">
                          <a:solidFill>
                            <a:schemeClr val="bg1">
                              <a:lumMod val="50000"/>
                            </a:schemeClr>
                          </a:solidFill>
                          <a:latin typeface="Arial" panose="020B0604020202020204" pitchFamily="34" charset="0"/>
                          <a:ea typeface="+mn-ea"/>
                          <a:cs typeface="Arial" panose="020B0604020202020204" pitchFamily="34" charset="0"/>
                        </a:rPr>
                        <a:t>       ETC........</a:t>
                      </a:r>
                      <a:endParaRPr lang="fr-FR" sz="800" b="0" kern="1200" dirty="0" smtClean="0">
                        <a:solidFill>
                          <a:schemeClr val="bg1">
                            <a:lumMod val="50000"/>
                          </a:schemeClr>
                        </a:solidFill>
                        <a:latin typeface="Arial" panose="020B0604020202020204" pitchFamily="34" charset="0"/>
                        <a:ea typeface="Arial" charset="0"/>
                        <a:cs typeface="Arial" panose="020B0604020202020204" pitchFamily="34" charset="0"/>
                      </a:endParaRPr>
                    </a:p>
                  </a:txBody>
                  <a:tcPr marL="86222" marR="86222" marT="43111" marB="43111">
                    <a:lnL w="31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038126">
                <a:tc>
                  <a:txBody>
                    <a:bodyPr/>
                    <a:lstStyle/>
                    <a:p>
                      <a:pPr lvl="0">
                        <a:lnSpc>
                          <a:spcPct val="150000"/>
                        </a:lnSpc>
                        <a:buClr>
                          <a:srgbClr val="00B050"/>
                        </a:buClr>
                        <a:buSzPct val="100000"/>
                      </a:pPr>
                      <a:r>
                        <a:rPr lang="fr-FR" sz="1100" b="1" kern="1200" dirty="0" smtClean="0">
                          <a:solidFill>
                            <a:prstClr val="black"/>
                          </a:solidFill>
                          <a:latin typeface="Arial" charset="0"/>
                          <a:ea typeface="Arial" charset="0"/>
                          <a:cs typeface="Arial" charset="0"/>
                        </a:rPr>
                        <a:t>2019</a:t>
                      </a:r>
                      <a:r>
                        <a:rPr lang="fr-FR" sz="1100" b="1" kern="1200" baseline="0" dirty="0" smtClean="0">
                          <a:solidFill>
                            <a:prstClr val="black"/>
                          </a:solidFill>
                          <a:latin typeface="Arial" charset="0"/>
                          <a:ea typeface="Arial" charset="0"/>
                          <a:cs typeface="Arial" charset="0"/>
                        </a:rPr>
                        <a:t> </a:t>
                      </a:r>
                      <a:r>
                        <a:rPr lang="fr-FR" sz="1100" b="1" kern="1200" dirty="0" smtClean="0">
                          <a:solidFill>
                            <a:prstClr val="black"/>
                          </a:solidFill>
                          <a:latin typeface="Arial" charset="0"/>
                          <a:ea typeface="Arial" charset="0"/>
                          <a:cs typeface="Arial" charset="0"/>
                        </a:rPr>
                        <a:t>OM</a:t>
                      </a:r>
                      <a:r>
                        <a:rPr lang="fr-FR" sz="1100" b="1" kern="1200" baseline="0" dirty="0" smtClean="0">
                          <a:solidFill>
                            <a:prstClr val="black"/>
                          </a:solidFill>
                          <a:latin typeface="Arial" charset="0"/>
                          <a:ea typeface="Arial" charset="0"/>
                          <a:cs typeface="Arial" charset="0"/>
                        </a:rPr>
                        <a:t> FORYOU - </a:t>
                      </a:r>
                      <a:r>
                        <a:rPr lang="fr-FR" sz="1100" b="1" kern="1200" baseline="0" dirty="0" smtClean="0">
                          <a:solidFill>
                            <a:schemeClr val="tx1">
                              <a:lumMod val="75000"/>
                              <a:lumOff val="25000"/>
                            </a:schemeClr>
                          </a:solidFill>
                          <a:latin typeface="Arial" charset="0"/>
                          <a:ea typeface="Arial" charset="0"/>
                          <a:cs typeface="Arial" charset="0"/>
                        </a:rPr>
                        <a:t>FOUNDER</a:t>
                      </a:r>
                      <a:endParaRPr lang="fr-FR" sz="1100" b="1" kern="1200" dirty="0" smtClean="0">
                        <a:solidFill>
                          <a:schemeClr val="tx1">
                            <a:lumMod val="75000"/>
                            <a:lumOff val="25000"/>
                          </a:schemeClr>
                        </a:solidFill>
                        <a:latin typeface="Arial" charset="0"/>
                        <a:ea typeface="Arial" charset="0"/>
                        <a:cs typeface="Arial" charset="0"/>
                      </a:endParaRPr>
                    </a:p>
                    <a:p>
                      <a:pPr algn="l">
                        <a:lnSpc>
                          <a:spcPct val="125000"/>
                        </a:lnSpc>
                      </a:pPr>
                      <a:r>
                        <a:rPr lang="en-US" sz="900" kern="1200" dirty="0" smtClean="0">
                          <a:solidFill>
                            <a:srgbClr val="7F7F7F"/>
                          </a:solidFill>
                          <a:latin typeface="Arial" charset="0"/>
                          <a:ea typeface="Arial" charset="0"/>
                          <a:cs typeface="Arial" charset="0"/>
                        </a:rPr>
                        <a:t>RESPONSIBILITIES</a:t>
                      </a:r>
                      <a:r>
                        <a:rPr lang="en-US" sz="900" kern="1200" baseline="0" dirty="0" smtClean="0">
                          <a:solidFill>
                            <a:srgbClr val="7F7F7F"/>
                          </a:solidFill>
                          <a:latin typeface="Arial" charset="0"/>
                          <a:ea typeface="Arial" charset="0"/>
                          <a:cs typeface="Arial" charset="0"/>
                        </a:rPr>
                        <a:t> INCLUDE </a:t>
                      </a:r>
                    </a:p>
                    <a:p>
                      <a:pPr marL="171450" indent="-171450" algn="l">
                        <a:lnSpc>
                          <a:spcPct val="125000"/>
                        </a:lnSpc>
                        <a:buFont typeface="Arial" panose="020B0604020202020204" pitchFamily="34" charset="0"/>
                        <a:buChar char="•"/>
                      </a:pPr>
                      <a:r>
                        <a:rPr lang="fr-FR" sz="800" kern="1200" baseline="0" dirty="0" smtClean="0">
                          <a:solidFill>
                            <a:srgbClr val="7F7F7F"/>
                          </a:solidFill>
                          <a:latin typeface="Arial" charset="0"/>
                          <a:ea typeface="Arial" charset="0"/>
                          <a:cs typeface="Arial" charset="0"/>
                        </a:rPr>
                        <a:t>MAKING MAJOR CORPORATE DECISIONS</a:t>
                      </a:r>
                    </a:p>
                    <a:p>
                      <a:pPr marL="171450" indent="-171450" algn="l">
                        <a:lnSpc>
                          <a:spcPct val="125000"/>
                        </a:lnSpc>
                        <a:buFont typeface="Arial" panose="020B0604020202020204" pitchFamily="34" charset="0"/>
                        <a:buChar char="•"/>
                      </a:pPr>
                      <a:r>
                        <a:rPr lang="fr-FR" sz="800" kern="1200" baseline="0" dirty="0" smtClean="0">
                          <a:solidFill>
                            <a:srgbClr val="7F7F7F"/>
                          </a:solidFill>
                          <a:latin typeface="Arial" charset="0"/>
                          <a:ea typeface="Arial" charset="0"/>
                          <a:cs typeface="Arial" charset="0"/>
                        </a:rPr>
                        <a:t>MANAGING THE OVERALL OPERATIONS AND RESOURCES OF A COMPANY </a:t>
                      </a:r>
                      <a:endParaRPr lang="en-US" sz="800" kern="1200" dirty="0" smtClean="0">
                        <a:solidFill>
                          <a:srgbClr val="7F7F7F"/>
                        </a:solidFill>
                        <a:latin typeface="Arial" charset="0"/>
                        <a:ea typeface="Arial" charset="0"/>
                        <a:cs typeface="Arial" charset="0"/>
                      </a:endParaRPr>
                    </a:p>
                  </a:txBody>
                  <a:tcPr marL="86222" marR="86222" marT="43111" marB="43111">
                    <a:lnL w="31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bl>
          </a:graphicData>
        </a:graphic>
      </p:graphicFrame>
      <p:graphicFrame>
        <p:nvGraphicFramePr>
          <p:cNvPr id="92" name="Tableau 13"/>
          <p:cNvGraphicFramePr>
            <a:graphicFrameLocks noGrp="1"/>
          </p:cNvGraphicFramePr>
          <p:nvPr>
            <p:extLst>
              <p:ext uri="{D42A27DB-BD31-4B8C-83A1-F6EECF244321}">
                <p14:modId xmlns:p14="http://schemas.microsoft.com/office/powerpoint/2010/main" val="1647813417"/>
              </p:ext>
            </p:extLst>
          </p:nvPr>
        </p:nvGraphicFramePr>
        <p:xfrm>
          <a:off x="900911" y="8424647"/>
          <a:ext cx="2988274" cy="1716303"/>
        </p:xfrm>
        <a:graphic>
          <a:graphicData uri="http://schemas.openxmlformats.org/drawingml/2006/table">
            <a:tbl>
              <a:tblPr firstRow="1" bandRow="1">
                <a:tableStyleId>{5940675A-B579-460E-94D1-54222C63F5DA}</a:tableStyleId>
              </a:tblPr>
              <a:tblGrid>
                <a:gridCol w="2988274">
                  <a:extLst>
                    <a:ext uri="{9D8B030D-6E8A-4147-A177-3AD203B41FA5}">
                      <a16:colId xmlns:a16="http://schemas.microsoft.com/office/drawing/2014/main" val="20000"/>
                    </a:ext>
                  </a:extLst>
                </a:gridCol>
              </a:tblGrid>
              <a:tr h="1716303">
                <a:tc>
                  <a:txBody>
                    <a:bodyPr/>
                    <a:lstStyle/>
                    <a:p>
                      <a:pPr lvl="0">
                        <a:lnSpc>
                          <a:spcPct val="150000"/>
                        </a:lnSpc>
                        <a:buClr>
                          <a:srgbClr val="00B050"/>
                        </a:buClr>
                        <a:buSzPct val="100000"/>
                      </a:pPr>
                      <a:endParaRPr lang="fr-FR" sz="800" dirty="0">
                        <a:solidFill>
                          <a:srgbClr val="7F7F7F"/>
                        </a:solidFill>
                        <a:latin typeface="Arial" charset="0"/>
                        <a:ea typeface="Arial" charset="0"/>
                        <a:cs typeface="Arial" charset="0"/>
                      </a:endParaRPr>
                    </a:p>
                  </a:txBody>
                  <a:tcPr marL="86222" marR="86222" marT="43111" marB="43111">
                    <a:lnL w="3175"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bl>
          </a:graphicData>
        </a:graphic>
      </p:graphicFrame>
      <p:sp>
        <p:nvSpPr>
          <p:cNvPr id="93" name="Rectangle 92"/>
          <p:cNvSpPr/>
          <p:nvPr/>
        </p:nvSpPr>
        <p:spPr>
          <a:xfrm>
            <a:off x="4629938" y="8161707"/>
            <a:ext cx="764977" cy="764644"/>
          </a:xfrm>
          <a:prstGeom prst="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94" name="Rectangle 93"/>
          <p:cNvSpPr/>
          <p:nvPr/>
        </p:nvSpPr>
        <p:spPr>
          <a:xfrm>
            <a:off x="5654058" y="8161707"/>
            <a:ext cx="764977" cy="764644"/>
          </a:xfrm>
          <a:prstGeom prst="rect">
            <a:avLst/>
          </a:prstGeom>
          <a:solidFill>
            <a:schemeClr val="tx2"/>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95" name="Rectangle 94"/>
          <p:cNvSpPr/>
          <p:nvPr/>
        </p:nvSpPr>
        <p:spPr>
          <a:xfrm>
            <a:off x="4632846" y="9110918"/>
            <a:ext cx="764977" cy="764644"/>
          </a:xfrm>
          <a:prstGeom prst="rect">
            <a:avLst/>
          </a:prstGeom>
          <a:solidFill>
            <a:schemeClr val="accent1">
              <a:lumMod val="60000"/>
              <a:lumOff val="40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96" name="Rectangle 95"/>
          <p:cNvSpPr/>
          <p:nvPr/>
        </p:nvSpPr>
        <p:spPr>
          <a:xfrm>
            <a:off x="5656966" y="9110918"/>
            <a:ext cx="764977" cy="764644"/>
          </a:xfrm>
          <a:prstGeom prst="rect">
            <a:avLst/>
          </a:prstGeom>
          <a:solidFill>
            <a:schemeClr val="accent5">
              <a:lumMod val="60000"/>
              <a:lumOff val="40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97" name="ZoneTexte 9"/>
          <p:cNvSpPr txBox="1"/>
          <p:nvPr/>
        </p:nvSpPr>
        <p:spPr>
          <a:xfrm>
            <a:off x="4632846" y="8424647"/>
            <a:ext cx="762991" cy="230832"/>
          </a:xfrm>
          <a:prstGeom prst="rect">
            <a:avLst/>
          </a:prstGeom>
          <a:noFill/>
        </p:spPr>
        <p:txBody>
          <a:bodyPr wrap="square" rtlCol="0">
            <a:spAutoFit/>
          </a:bodyPr>
          <a:lstStyle/>
          <a:p>
            <a:pPr algn="ctr"/>
            <a:r>
              <a:rPr lang="fr-FR" sz="900" b="1" dirty="0" smtClean="0">
                <a:solidFill>
                  <a:schemeClr val="bg1"/>
                </a:solidFill>
                <a:latin typeface="Arial" charset="0"/>
                <a:ea typeface="Arial" charset="0"/>
                <a:cs typeface="Arial" charset="0"/>
              </a:rPr>
              <a:t>CREATIVE</a:t>
            </a:r>
            <a:endParaRPr lang="fr-FR" sz="900" b="1" dirty="0">
              <a:solidFill>
                <a:schemeClr val="bg1"/>
              </a:solidFill>
              <a:latin typeface="Arial" charset="0"/>
              <a:ea typeface="Arial" charset="0"/>
              <a:cs typeface="Arial" charset="0"/>
            </a:endParaRPr>
          </a:p>
        </p:txBody>
      </p:sp>
      <p:sp>
        <p:nvSpPr>
          <p:cNvPr id="98" name="ZoneTexte 9"/>
          <p:cNvSpPr txBox="1"/>
          <p:nvPr/>
        </p:nvSpPr>
        <p:spPr>
          <a:xfrm>
            <a:off x="5658952" y="8310797"/>
            <a:ext cx="762991" cy="353943"/>
          </a:xfrm>
          <a:prstGeom prst="rect">
            <a:avLst/>
          </a:prstGeom>
          <a:noFill/>
        </p:spPr>
        <p:txBody>
          <a:bodyPr wrap="square" rtlCol="0">
            <a:spAutoFit/>
          </a:bodyPr>
          <a:lstStyle/>
          <a:p>
            <a:pPr algn="ctr"/>
            <a:r>
              <a:rPr lang="fr-FR" sz="800" b="1" dirty="0" smtClean="0">
                <a:solidFill>
                  <a:schemeClr val="bg1"/>
                </a:solidFill>
                <a:latin typeface="Arial" charset="0"/>
                <a:ea typeface="Arial" charset="0"/>
                <a:cs typeface="Arial" charset="0"/>
              </a:rPr>
              <a:t>   </a:t>
            </a:r>
            <a:r>
              <a:rPr lang="fr-FR" sz="900" b="1" dirty="0" smtClean="0">
                <a:solidFill>
                  <a:schemeClr val="bg1"/>
                </a:solidFill>
                <a:latin typeface="Arial" charset="0"/>
                <a:ea typeface="Arial" charset="0"/>
                <a:cs typeface="Arial" charset="0"/>
              </a:rPr>
              <a:t>SERIEUX</a:t>
            </a:r>
            <a:endParaRPr lang="fr-FR" sz="900" b="1" dirty="0">
              <a:solidFill>
                <a:schemeClr val="bg1"/>
              </a:solidFill>
              <a:latin typeface="Arial" charset="0"/>
              <a:ea typeface="Arial" charset="0"/>
              <a:cs typeface="Arial" charset="0"/>
            </a:endParaRPr>
          </a:p>
        </p:txBody>
      </p:sp>
      <p:sp>
        <p:nvSpPr>
          <p:cNvPr id="99" name="ZoneTexte 9"/>
          <p:cNvSpPr txBox="1"/>
          <p:nvPr/>
        </p:nvSpPr>
        <p:spPr>
          <a:xfrm>
            <a:off x="4629938" y="9323963"/>
            <a:ext cx="705373" cy="369332"/>
          </a:xfrm>
          <a:prstGeom prst="rect">
            <a:avLst/>
          </a:prstGeom>
          <a:noFill/>
        </p:spPr>
        <p:txBody>
          <a:bodyPr wrap="square" rtlCol="0">
            <a:spAutoFit/>
          </a:bodyPr>
          <a:lstStyle/>
          <a:p>
            <a:pPr algn="ctr"/>
            <a:r>
              <a:rPr lang="fr-FR" sz="900" b="1" dirty="0" smtClean="0">
                <a:solidFill>
                  <a:schemeClr val="bg1"/>
                </a:solidFill>
                <a:latin typeface="Arial" charset="0"/>
                <a:ea typeface="Arial" charset="0"/>
                <a:cs typeface="Arial" charset="0"/>
              </a:rPr>
              <a:t>OPEN</a:t>
            </a:r>
          </a:p>
          <a:p>
            <a:pPr algn="ctr"/>
            <a:r>
              <a:rPr lang="fr-FR" sz="900" b="1" dirty="0">
                <a:solidFill>
                  <a:schemeClr val="bg1"/>
                </a:solidFill>
                <a:latin typeface="Arial" charset="0"/>
                <a:ea typeface="Arial" charset="0"/>
                <a:cs typeface="Arial" charset="0"/>
              </a:rPr>
              <a:t>OFFICE</a:t>
            </a:r>
          </a:p>
        </p:txBody>
      </p:sp>
      <p:sp>
        <p:nvSpPr>
          <p:cNvPr id="100" name="ZoneTexte 9"/>
          <p:cNvSpPr txBox="1"/>
          <p:nvPr/>
        </p:nvSpPr>
        <p:spPr>
          <a:xfrm>
            <a:off x="5644469" y="9323963"/>
            <a:ext cx="762991" cy="338554"/>
          </a:xfrm>
          <a:prstGeom prst="rect">
            <a:avLst/>
          </a:prstGeom>
          <a:noFill/>
        </p:spPr>
        <p:txBody>
          <a:bodyPr wrap="square" rtlCol="0">
            <a:spAutoFit/>
          </a:bodyPr>
          <a:lstStyle/>
          <a:p>
            <a:pPr algn="ctr"/>
            <a:r>
              <a:rPr lang="fr-FR" sz="800" b="1" dirty="0" smtClean="0">
                <a:solidFill>
                  <a:schemeClr val="bg1"/>
                </a:solidFill>
                <a:latin typeface="Arial" charset="0"/>
                <a:ea typeface="Arial" charset="0"/>
                <a:cs typeface="Arial" charset="0"/>
              </a:rPr>
              <a:t>GOOGLE</a:t>
            </a:r>
          </a:p>
          <a:p>
            <a:pPr algn="ctr"/>
            <a:r>
              <a:rPr lang="fr-FR" sz="800" b="1" dirty="0" smtClean="0">
                <a:solidFill>
                  <a:schemeClr val="bg1"/>
                </a:solidFill>
                <a:latin typeface="Arial" charset="0"/>
                <a:ea typeface="Arial" charset="0"/>
                <a:cs typeface="Arial" charset="0"/>
              </a:rPr>
              <a:t>ADWORDS</a:t>
            </a:r>
            <a:endParaRPr lang="fr-FR" sz="800" b="1" dirty="0">
              <a:solidFill>
                <a:schemeClr val="bg1"/>
              </a:solidFill>
              <a:latin typeface="Arial" charset="0"/>
              <a:ea typeface="Arial" charset="0"/>
              <a:cs typeface="Arial" charset="0"/>
            </a:endParaRPr>
          </a:p>
        </p:txBody>
      </p:sp>
      <p:sp>
        <p:nvSpPr>
          <p:cNvPr id="108" name="Rectangle 107"/>
          <p:cNvSpPr/>
          <p:nvPr/>
        </p:nvSpPr>
        <p:spPr>
          <a:xfrm>
            <a:off x="5781362" y="7025725"/>
            <a:ext cx="244603" cy="242589"/>
          </a:xfrm>
          <a:prstGeom prst="rect">
            <a:avLst/>
          </a:prstGeom>
          <a:solidFill>
            <a:schemeClr val="bg1">
              <a:lumMod val="85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10" name="Rectangle 109"/>
          <p:cNvSpPr/>
          <p:nvPr/>
        </p:nvSpPr>
        <p:spPr>
          <a:xfrm>
            <a:off x="7902790" y="7737188"/>
            <a:ext cx="231262" cy="239842"/>
          </a:xfrm>
          <a:prstGeom prst="rect">
            <a:avLst/>
          </a:prstGeom>
          <a:solidFill>
            <a:schemeClr val="bg1">
              <a:lumMod val="85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6" name="Triangle 5"/>
          <p:cNvSpPr/>
          <p:nvPr/>
        </p:nvSpPr>
        <p:spPr>
          <a:xfrm rot="5400000">
            <a:off x="550934" y="2523849"/>
            <a:ext cx="261611" cy="240195"/>
          </a:xfrm>
          <a:prstGeom prst="triangle">
            <a:avLst/>
          </a:prstGeom>
          <a:solidFill>
            <a:schemeClr val="tx2"/>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13" name="Triangle 112"/>
          <p:cNvSpPr/>
          <p:nvPr/>
        </p:nvSpPr>
        <p:spPr>
          <a:xfrm rot="5400000">
            <a:off x="561540" y="731433"/>
            <a:ext cx="261611" cy="240195"/>
          </a:xfrm>
          <a:prstGeom prst="triangle">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14" name="Triangle 113"/>
          <p:cNvSpPr/>
          <p:nvPr/>
        </p:nvSpPr>
        <p:spPr>
          <a:xfrm rot="5400000">
            <a:off x="561538" y="4033304"/>
            <a:ext cx="261611" cy="240195"/>
          </a:xfrm>
          <a:prstGeom prst="triangle">
            <a:avLst/>
          </a:prstGeom>
          <a:solidFill>
            <a:schemeClr val="accent1">
              <a:lumMod val="40000"/>
              <a:lumOff val="60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15" name="Triangle 114"/>
          <p:cNvSpPr/>
          <p:nvPr/>
        </p:nvSpPr>
        <p:spPr>
          <a:xfrm rot="5400000">
            <a:off x="561540" y="8210105"/>
            <a:ext cx="261611" cy="240194"/>
          </a:xfrm>
          <a:prstGeom prst="triangle">
            <a:avLst/>
          </a:prstGeom>
          <a:solidFill>
            <a:schemeClr val="accent5">
              <a:lumMod val="60000"/>
              <a:lumOff val="40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16" name="Triangle 115"/>
          <p:cNvSpPr/>
          <p:nvPr/>
        </p:nvSpPr>
        <p:spPr>
          <a:xfrm rot="16200000">
            <a:off x="6691119" y="5544882"/>
            <a:ext cx="287325" cy="267395"/>
          </a:xfrm>
          <a:prstGeom prst="triangle">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17" name="Triangle 116"/>
          <p:cNvSpPr/>
          <p:nvPr/>
        </p:nvSpPr>
        <p:spPr>
          <a:xfrm rot="16200000">
            <a:off x="6691119" y="7331589"/>
            <a:ext cx="287325" cy="267395"/>
          </a:xfrm>
          <a:prstGeom prst="triangle">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sp>
        <p:nvSpPr>
          <p:cNvPr id="118" name="Triangle 117"/>
          <p:cNvSpPr/>
          <p:nvPr/>
        </p:nvSpPr>
        <p:spPr>
          <a:xfrm rot="16200000">
            <a:off x="6545178" y="9552371"/>
            <a:ext cx="287325" cy="267395"/>
          </a:xfrm>
          <a:prstGeom prst="triangle">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4132" y="851531"/>
            <a:ext cx="2086434" cy="1749391"/>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6507" y="8197006"/>
            <a:ext cx="3448695" cy="1943943"/>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88105" y="7008379"/>
            <a:ext cx="1371429" cy="286264"/>
          </a:xfrm>
          <a:prstGeom prst="rect">
            <a:avLst/>
          </a:prstGeom>
        </p:spPr>
      </p:pic>
      <p:pic>
        <p:nvPicPr>
          <p:cNvPr id="9" name="Imag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85854" y="6395619"/>
            <a:ext cx="1371429" cy="309229"/>
          </a:xfrm>
          <a:prstGeom prst="rect">
            <a:avLst/>
          </a:prstGeom>
        </p:spPr>
      </p:pic>
    </p:spTree>
    <p:extLst>
      <p:ext uri="{BB962C8B-B14F-4D97-AF65-F5344CB8AC3E}">
        <p14:creationId xmlns:p14="http://schemas.microsoft.com/office/powerpoint/2010/main" val="756935666"/>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FA194"/>
        </a:solidFill>
        <a:ln>
          <a:noFill/>
        </a:ln>
      </a:spPr>
      <a:bodyPr rtlCol="0" anchor="ctr"/>
      <a:lstStyle>
        <a:defPPr algn="ctr">
          <a:defRPr/>
        </a:defPPr>
      </a:lstStyle>
      <a:style>
        <a:lnRef idx="2">
          <a:schemeClr val="dk1"/>
        </a:lnRef>
        <a:fillRef idx="1">
          <a:schemeClr val="lt1"/>
        </a:fillRef>
        <a:effectRef idx="0">
          <a:schemeClr val="dk1"/>
        </a:effectRef>
        <a:fontRef idx="minor">
          <a:schemeClr val="dk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Révolution.thmx</Template>
  <TotalTime>1268</TotalTime>
  <Words>193</Words>
  <Application>Microsoft Office PowerPoint</Application>
  <PresentationFormat>Personnalisé</PresentationFormat>
  <Paragraphs>41</Paragraphs>
  <Slides>1</Slides>
  <Notes>1</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vt:i4>
      </vt:variant>
    </vt:vector>
  </HeadingPairs>
  <TitlesOfParts>
    <vt:vector size="8" baseType="lpstr">
      <vt:lpstr>Adobe Ming Std L</vt:lpstr>
      <vt:lpstr>Arial</vt:lpstr>
      <vt:lpstr>Calibri</vt:lpstr>
      <vt:lpstr>Courier New</vt:lpstr>
      <vt:lpstr>Lucida Calligraphy</vt:lpstr>
      <vt:lpstr>Tahoma</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axel maille</dc:creator>
  <cp:lastModifiedBy>M O H A M E D</cp:lastModifiedBy>
  <cp:revision>110</cp:revision>
  <dcterms:created xsi:type="dcterms:W3CDTF">2014-12-03T08:33:54Z</dcterms:created>
  <dcterms:modified xsi:type="dcterms:W3CDTF">2019-10-02T12:55:39Z</dcterms:modified>
</cp:coreProperties>
</file>