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26" r:id="rId1"/>
    <p:sldMasterId id="2147483728" r:id="rId2"/>
  </p:sldMasterIdLst>
  <p:notesMasterIdLst>
    <p:notesMasterId r:id="rId11"/>
  </p:notesMasterIdLst>
  <p:sldIdLst>
    <p:sldId id="256" r:id="rId3"/>
    <p:sldId id="331" r:id="rId4"/>
    <p:sldId id="332" r:id="rId5"/>
    <p:sldId id="333" r:id="rId6"/>
    <p:sldId id="334" r:id="rId7"/>
    <p:sldId id="335" r:id="rId8"/>
    <p:sldId id="336" r:id="rId9"/>
    <p:sldId id="337" r:id="rId10"/>
  </p:sldIdLst>
  <p:sldSz cx="24384000" cy="13716000"/>
  <p:notesSz cx="6858000" cy="9144000"/>
  <p:embeddedFontLst>
    <p:embeddedFont>
      <p:font typeface="Gill Sans" panose="020B0604020202020204" charset="0"/>
      <p:regular r:id="rId12"/>
      <p:bold r:id="rId13"/>
    </p:embeddedFont>
    <p:embeddedFont>
      <p:font typeface="Helvetica Neue" panose="020B0604020202020204" charset="0"/>
      <p:regular r:id="rId14"/>
      <p:bold r:id="rId15"/>
      <p:italic r:id="rId16"/>
      <p:boldItalic r:id="rId17"/>
    </p:embeddedFont>
    <p:embeddedFont>
      <p:font typeface="Helvetica Neue Light" panose="020B0604020202020204" charset="0"/>
      <p:regular r:id="rId18"/>
      <p:bold r:id="rId19"/>
      <p:italic r:id="rId20"/>
      <p:boldItalic r:id="rId21"/>
    </p:embeddedFont>
    <p:embeddedFont>
      <p:font typeface="Lato" panose="020F0502020204030203" pitchFamily="34" charset="0"/>
      <p:regular r:id="rId22"/>
      <p:bold r:id="rId23"/>
      <p:italic r:id="rId24"/>
      <p:boldItalic r:id="rId25"/>
    </p:embeddedFont>
    <p:embeddedFont>
      <p:font typeface="Montserrat" panose="00000500000000000000" pitchFamily="2" charset="0"/>
      <p:regular r:id="rId26"/>
      <p:bold r:id="rId27"/>
      <p:italic r:id="rId28"/>
      <p:boldItalic r:id="rId29"/>
    </p:embeddedFont>
    <p:embeddedFont>
      <p:font typeface="Montserrat Black" panose="00000A00000000000000" pitchFamily="2" charset="0"/>
      <p:bold r:id="rId30"/>
      <p:boldItalic r:id="rId31"/>
    </p:embeddedFont>
    <p:embeddedFont>
      <p:font typeface="Montserrat ExtraBold" panose="00000900000000000000" pitchFamily="2" charset="0"/>
      <p:bold r:id="rId32"/>
      <p:boldItalic r:id="rId33"/>
    </p:embeddedFont>
    <p:embeddedFont>
      <p:font typeface="Montserrat Medium" panose="00000600000000000000" pitchFamily="2" charset="0"/>
      <p:regular r:id="rId34"/>
      <p:bold r:id="rId35"/>
      <p:italic r:id="rId36"/>
      <p:boldItalic r:id="rId37"/>
    </p:embeddedFont>
    <p:embeddedFont>
      <p:font typeface="Montserrat SemiBold" panose="00000700000000000000" pitchFamily="2" charset="0"/>
      <p:regular r:id="rId38"/>
      <p:bold r:id="rId39"/>
      <p:italic r:id="rId40"/>
      <p:boldItalic r:id="rId41"/>
    </p:embeddedFont>
    <p:embeddedFont>
      <p:font typeface="Questrial" pitchFamily="2" charset="0"/>
      <p:regular r:id="rId42"/>
    </p:embeddedFont>
    <p:embeddedFont>
      <p:font typeface="Raleway" pitchFamily="2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05">
          <p15:clr>
            <a:srgbClr val="9AA0A6"/>
          </p15:clr>
        </p15:guide>
        <p15:guide id="2" pos="756">
          <p15:clr>
            <a:srgbClr val="9AA0A6"/>
          </p15:clr>
        </p15:guide>
        <p15:guide id="3" pos="1261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McGuire" initials="" lastIdx="2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8E524C-57B9-4EBE-9FFE-C3198E7878E1}">
  <a:tblStyle styleId="{0D8E524C-57B9-4EBE-9FFE-C3198E7878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604" y="-4"/>
      </p:cViewPr>
      <p:guideLst>
        <p:guide orient="horz" pos="605"/>
        <p:guide pos="756"/>
        <p:guide pos="1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openxmlformats.org/officeDocument/2006/relationships/font" Target="fonts/font28.fntdata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42" Type="http://schemas.openxmlformats.org/officeDocument/2006/relationships/font" Target="fonts/font31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9" Type="http://schemas.openxmlformats.org/officeDocument/2006/relationships/font" Target="fonts/font18.fntdata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font" Target="fonts/font26.fntdata"/><Relationship Id="rId40" Type="http://schemas.openxmlformats.org/officeDocument/2006/relationships/font" Target="fonts/font29.fntdata"/><Relationship Id="rId45" Type="http://schemas.openxmlformats.org/officeDocument/2006/relationships/font" Target="fonts/font34.fntdata"/><Relationship Id="rId53" Type="http://schemas.openxmlformats.org/officeDocument/2006/relationships/customXml" Target="../customXml/item2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4" Type="http://schemas.openxmlformats.org/officeDocument/2006/relationships/font" Target="fonts/font33.fntdata"/><Relationship Id="rId52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font" Target="fonts/font24.fntdata"/><Relationship Id="rId43" Type="http://schemas.openxmlformats.org/officeDocument/2006/relationships/font" Target="fonts/font32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font" Target="fonts/font27.fntdata"/><Relationship Id="rId46" Type="http://schemas.openxmlformats.org/officeDocument/2006/relationships/font" Target="fonts/font35.fntdata"/><Relationship Id="rId20" Type="http://schemas.openxmlformats.org/officeDocument/2006/relationships/font" Target="fonts/font9.fntdata"/><Relationship Id="rId41" Type="http://schemas.openxmlformats.org/officeDocument/2006/relationships/font" Target="fonts/font30.fntdata"/><Relationship Id="rId54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font" Target="fonts/font25.fntdata"/><Relationship Id="rId4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eeb855a6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eeb855a6b2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1347cfdec0e_0_8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g1347cfdec0e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1321640c410_0_68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8" name="Google Shape;1458;g1321640c410_0_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1347cfdec0e_0_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9" name="Google Shape;1469;g1347cfdec0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1347cfdec0e_0_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0" name="Google Shape;1480;g1347cfdec0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1321640c410_0_7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1" name="Google Shape;1491;g1321640c410_0_7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1321640c410_0_7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0" name="Google Shape;1510;g1321640c410_0_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1321640c410_0_76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0" name="Google Shape;1550;g1321640c410_0_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 txBox="1">
            <a:spLocks noGrp="1"/>
          </p:cNvSpPr>
          <p:nvPr>
            <p:ph type="body" idx="1"/>
          </p:nvPr>
        </p:nvSpPr>
        <p:spPr>
          <a:xfrm>
            <a:off x="1201340" y="11859862"/>
            <a:ext cx="219711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1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2"/>
          </p:nvPr>
        </p:nvSpPr>
        <p:spPr>
          <a:xfrm>
            <a:off x="1201342" y="7223190"/>
            <a:ext cx="219711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8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100" cy="14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8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marL="914400" lvl="1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marL="1371600" lvl="2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marL="1828800" lvl="3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marL="2286000" lvl="4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8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">
  <p:cSld name="Title &amp; Photo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>
            <a:spLocks noGrp="1"/>
          </p:cNvSpPr>
          <p:nvPr>
            <p:ph type="pic" idx="2"/>
          </p:nvPr>
        </p:nvSpPr>
        <p:spPr>
          <a:xfrm>
            <a:off x="-1155700" y="-1295400"/>
            <a:ext cx="26746200" cy="160188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29"/>
          <p:cNvSpPr txBox="1">
            <a:spLocks noGrp="1"/>
          </p:cNvSpPr>
          <p:nvPr>
            <p:ph type="title"/>
          </p:nvPr>
        </p:nvSpPr>
        <p:spPr>
          <a:xfrm>
            <a:off x="1206500" y="7124700"/>
            <a:ext cx="219711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9"/>
          <p:cNvSpPr txBox="1">
            <a:spLocks noGrp="1"/>
          </p:cNvSpPr>
          <p:nvPr>
            <p:ph type="body" idx="1"/>
          </p:nvPr>
        </p:nvSpPr>
        <p:spPr>
          <a:xfrm>
            <a:off x="1207690" y="1106137"/>
            <a:ext cx="219687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body" idx="3"/>
          </p:nvPr>
        </p:nvSpPr>
        <p:spPr>
          <a:xfrm>
            <a:off x="1206500" y="11609910"/>
            <a:ext cx="21971100" cy="11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 Alt">
  <p:cSld name="Title &amp; Photo Al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0"/>
          <p:cNvSpPr>
            <a:spLocks noGrp="1"/>
          </p:cNvSpPr>
          <p:nvPr>
            <p:ph type="pic" idx="2"/>
          </p:nvPr>
        </p:nvSpPr>
        <p:spPr>
          <a:xfrm>
            <a:off x="10972800" y="-203200"/>
            <a:ext cx="12144900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30"/>
          <p:cNvSpPr txBox="1">
            <a:spLocks noGrp="1"/>
          </p:cNvSpPr>
          <p:nvPr>
            <p:ph type="title"/>
          </p:nvPr>
        </p:nvSpPr>
        <p:spPr>
          <a:xfrm>
            <a:off x="1206500" y="1270000"/>
            <a:ext cx="9779100" cy="5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0"/>
          <p:cNvSpPr txBox="1">
            <a:spLocks noGrp="1"/>
          </p:cNvSpPr>
          <p:nvPr>
            <p:ph type="body" idx="1"/>
          </p:nvPr>
        </p:nvSpPr>
        <p:spPr>
          <a:xfrm>
            <a:off x="1206500" y="7060576"/>
            <a:ext cx="9779100" cy="5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30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1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31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31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2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9779100" cy="9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2"/>
          </p:nvPr>
        </p:nvSpPr>
        <p:spPr>
          <a:xfrm>
            <a:off x="1206500" y="4248504"/>
            <a:ext cx="9779100" cy="82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3"/>
          <p:cNvSpPr>
            <a:spLocks noGrp="1"/>
          </p:cNvSpPr>
          <p:nvPr>
            <p:ph type="pic" idx="3"/>
          </p:nvPr>
        </p:nvSpPr>
        <p:spPr>
          <a:xfrm>
            <a:off x="12192000" y="-407266"/>
            <a:ext cx="10917000" cy="14555700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33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9779100" cy="14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3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>
            <a:spLocks noGrp="1"/>
          </p:cNvSpPr>
          <p:nvPr>
            <p:ph type="title"/>
          </p:nvPr>
        </p:nvSpPr>
        <p:spPr>
          <a:xfrm>
            <a:off x="1206496" y="4533900"/>
            <a:ext cx="219711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4"/>
          <p:cNvSpPr txBox="1">
            <a:spLocks noGrp="1"/>
          </p:cNvSpPr>
          <p:nvPr>
            <p:ph type="sldNum" idx="12"/>
          </p:nvPr>
        </p:nvSpPr>
        <p:spPr>
          <a:xfrm>
            <a:off x="12001499" y="13085233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100" cy="14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5"/>
          <p:cNvSpPr txBox="1">
            <a:spLocks noGrp="1"/>
          </p:cNvSpPr>
          <p:nvPr>
            <p:ph type="body" idx="1"/>
          </p:nvPr>
        </p:nvSpPr>
        <p:spPr>
          <a:xfrm>
            <a:off x="1206500" y="2372962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3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>
            <a:spLocks noGrp="1"/>
          </p:cNvSpPr>
          <p:nvPr>
            <p:ph type="body" idx="1"/>
          </p:nvPr>
        </p:nvSpPr>
        <p:spPr>
          <a:xfrm>
            <a:off x="1206500" y="4920843"/>
            <a:ext cx="21971100" cy="3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36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Fact">
  <p:cSld name="Big Fac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7"/>
          <p:cNvSpPr txBox="1">
            <a:spLocks noGrp="1"/>
          </p:cNvSpPr>
          <p:nvPr>
            <p:ph type="body" idx="1"/>
          </p:nvPr>
        </p:nvSpPr>
        <p:spPr>
          <a:xfrm>
            <a:off x="1206500" y="1075927"/>
            <a:ext cx="21971100" cy="7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1pPr>
            <a:lvl2pPr marL="91440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2pPr>
            <a:lvl3pPr marL="137160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3pPr>
            <a:lvl4pPr marL="182880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4pPr>
            <a:lvl5pPr marL="228600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sz="25000" b="1"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37"/>
          <p:cNvSpPr txBox="1">
            <a:spLocks noGrp="1"/>
          </p:cNvSpPr>
          <p:nvPr>
            <p:ph type="body" idx="2"/>
          </p:nvPr>
        </p:nvSpPr>
        <p:spPr>
          <a:xfrm>
            <a:off x="1206500" y="8262180"/>
            <a:ext cx="21971100" cy="9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7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8"/>
          <p:cNvSpPr txBox="1">
            <a:spLocks noGrp="1"/>
          </p:cNvSpPr>
          <p:nvPr>
            <p:ph type="body" idx="1"/>
          </p:nvPr>
        </p:nvSpPr>
        <p:spPr>
          <a:xfrm>
            <a:off x="2430025" y="10675453"/>
            <a:ext cx="202002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2"/>
          </p:nvPr>
        </p:nvSpPr>
        <p:spPr>
          <a:xfrm>
            <a:off x="1753923" y="4939860"/>
            <a:ext cx="20876100" cy="3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38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9"/>
          <p:cNvSpPr>
            <a:spLocks noGrp="1"/>
          </p:cNvSpPr>
          <p:nvPr>
            <p:ph type="pic" idx="2"/>
          </p:nvPr>
        </p:nvSpPr>
        <p:spPr>
          <a:xfrm>
            <a:off x="15760700" y="1016000"/>
            <a:ext cx="7439100" cy="59496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39"/>
          <p:cNvSpPr>
            <a:spLocks noGrp="1"/>
          </p:cNvSpPr>
          <p:nvPr>
            <p:ph type="pic" idx="3"/>
          </p:nvPr>
        </p:nvSpPr>
        <p:spPr>
          <a:xfrm>
            <a:off x="13500100" y="3978275"/>
            <a:ext cx="10439400" cy="12150300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39"/>
          <p:cNvSpPr>
            <a:spLocks noGrp="1"/>
          </p:cNvSpPr>
          <p:nvPr>
            <p:ph type="pic" idx="4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39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0"/>
          <p:cNvSpPr>
            <a:spLocks noGrp="1"/>
          </p:cNvSpPr>
          <p:nvPr>
            <p:ph type="pic" idx="2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40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Google Shape;241;p56"/>
          <p:cNvCxnSpPr/>
          <p:nvPr/>
        </p:nvCxnSpPr>
        <p:spPr>
          <a:xfrm>
            <a:off x="6607265" y="1108400"/>
            <a:ext cx="16651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2" name="Google Shape;242;p56"/>
          <p:cNvCxnSpPr/>
          <p:nvPr/>
        </p:nvCxnSpPr>
        <p:spPr>
          <a:xfrm>
            <a:off x="6607265" y="12640000"/>
            <a:ext cx="16651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3" name="Google Shape;243;p56"/>
          <p:cNvCxnSpPr/>
          <p:nvPr/>
        </p:nvCxnSpPr>
        <p:spPr>
          <a:xfrm>
            <a:off x="1133862" y="1108400"/>
            <a:ext cx="488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4" name="Google Shape;244;p56"/>
          <p:cNvSpPr txBox="1">
            <a:spLocks noGrp="1"/>
          </p:cNvSpPr>
          <p:nvPr>
            <p:ph type="ctrTitle"/>
          </p:nvPr>
        </p:nvSpPr>
        <p:spPr>
          <a:xfrm>
            <a:off x="6324600" y="1680600"/>
            <a:ext cx="16884000" cy="41121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56"/>
          <p:cNvSpPr txBox="1">
            <a:spLocks noGrp="1"/>
          </p:cNvSpPr>
          <p:nvPr>
            <p:ph type="subTitle" idx="1"/>
          </p:nvPr>
        </p:nvSpPr>
        <p:spPr>
          <a:xfrm>
            <a:off x="6374045" y="8635867"/>
            <a:ext cx="16884000" cy="33111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56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8" name="Google Shape;248;p57"/>
          <p:cNvCxnSpPr/>
          <p:nvPr/>
        </p:nvCxnSpPr>
        <p:spPr>
          <a:xfrm>
            <a:off x="1133867" y="1108400"/>
            <a:ext cx="221247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9" name="Google Shape;249;p57"/>
          <p:cNvCxnSpPr/>
          <p:nvPr/>
        </p:nvCxnSpPr>
        <p:spPr>
          <a:xfrm>
            <a:off x="1133867" y="12640000"/>
            <a:ext cx="22124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0" name="Google Shape;250;p57"/>
          <p:cNvSpPr txBox="1">
            <a:spLocks noGrp="1"/>
          </p:cNvSpPr>
          <p:nvPr>
            <p:ph type="title"/>
          </p:nvPr>
        </p:nvSpPr>
        <p:spPr>
          <a:xfrm>
            <a:off x="1083800" y="4818200"/>
            <a:ext cx="22124700" cy="41121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57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3" name="Google Shape;253;p58"/>
          <p:cNvCxnSpPr/>
          <p:nvPr/>
        </p:nvCxnSpPr>
        <p:spPr>
          <a:xfrm>
            <a:off x="6607265" y="1108400"/>
            <a:ext cx="16651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4" name="Google Shape;254;p58"/>
          <p:cNvCxnSpPr/>
          <p:nvPr/>
        </p:nvCxnSpPr>
        <p:spPr>
          <a:xfrm>
            <a:off x="6607265" y="12640000"/>
            <a:ext cx="16651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5" name="Google Shape;255;p58"/>
          <p:cNvCxnSpPr/>
          <p:nvPr/>
        </p:nvCxnSpPr>
        <p:spPr>
          <a:xfrm>
            <a:off x="1133862" y="1108400"/>
            <a:ext cx="488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6" name="Google Shape;256;p58"/>
          <p:cNvSpPr txBox="1">
            <a:spLocks noGrp="1"/>
          </p:cNvSpPr>
          <p:nvPr>
            <p:ph type="title"/>
          </p:nvPr>
        </p:nvSpPr>
        <p:spPr>
          <a:xfrm>
            <a:off x="6400667" y="1535867"/>
            <a:ext cx="16857600" cy="16944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58"/>
          <p:cNvSpPr txBox="1">
            <a:spLocks noGrp="1"/>
          </p:cNvSpPr>
          <p:nvPr>
            <p:ph type="body" idx="1"/>
          </p:nvPr>
        </p:nvSpPr>
        <p:spPr>
          <a:xfrm>
            <a:off x="6426966" y="4255402"/>
            <a:ext cx="16857600" cy="80064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marL="457200" lvl="0" indent="-5334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marL="914400" lvl="1" indent="-463550" rtl="0">
              <a:spcBef>
                <a:spcPts val="4300"/>
              </a:spcBef>
              <a:spcAft>
                <a:spcPts val="0"/>
              </a:spcAft>
              <a:buSzPts val="3700"/>
              <a:buChar char="○"/>
              <a:defRPr/>
            </a:lvl2pPr>
            <a:lvl3pPr marL="1371600" lvl="2" indent="-463550" rtl="0">
              <a:spcBef>
                <a:spcPts val="4300"/>
              </a:spcBef>
              <a:spcAft>
                <a:spcPts val="0"/>
              </a:spcAft>
              <a:buSzPts val="3700"/>
              <a:buChar char="■"/>
              <a:defRPr/>
            </a:lvl3pPr>
            <a:lvl4pPr marL="1828800" lvl="3" indent="-463550" rtl="0">
              <a:spcBef>
                <a:spcPts val="4300"/>
              </a:spcBef>
              <a:spcAft>
                <a:spcPts val="0"/>
              </a:spcAft>
              <a:buSzPts val="3700"/>
              <a:buChar char="●"/>
              <a:defRPr/>
            </a:lvl4pPr>
            <a:lvl5pPr marL="2286000" lvl="4" indent="-463550" rtl="0">
              <a:spcBef>
                <a:spcPts val="4300"/>
              </a:spcBef>
              <a:spcAft>
                <a:spcPts val="0"/>
              </a:spcAft>
              <a:buSzPts val="3700"/>
              <a:buChar char="○"/>
              <a:defRPr/>
            </a:lvl5pPr>
            <a:lvl6pPr marL="2743200" lvl="5" indent="-463550" rtl="0">
              <a:spcBef>
                <a:spcPts val="4300"/>
              </a:spcBef>
              <a:spcAft>
                <a:spcPts val="0"/>
              </a:spcAft>
              <a:buSzPts val="3700"/>
              <a:buChar char="■"/>
              <a:defRPr/>
            </a:lvl6pPr>
            <a:lvl7pPr marL="3200400" lvl="6" indent="-463550" rtl="0">
              <a:spcBef>
                <a:spcPts val="4300"/>
              </a:spcBef>
              <a:spcAft>
                <a:spcPts val="0"/>
              </a:spcAft>
              <a:buSzPts val="3700"/>
              <a:buChar char="●"/>
              <a:defRPr/>
            </a:lvl7pPr>
            <a:lvl8pPr marL="3657600" lvl="7" indent="-463550" rtl="0">
              <a:spcBef>
                <a:spcPts val="4300"/>
              </a:spcBef>
              <a:spcAft>
                <a:spcPts val="0"/>
              </a:spcAft>
              <a:buSzPts val="3700"/>
              <a:buChar char="○"/>
              <a:defRPr/>
            </a:lvl8pPr>
            <a:lvl9pPr marL="4114800" lvl="8" indent="-463550" rtl="0">
              <a:spcBef>
                <a:spcPts val="4300"/>
              </a:spcBef>
              <a:spcAft>
                <a:spcPts val="4300"/>
              </a:spcAft>
              <a:buSzPts val="3700"/>
              <a:buChar char="■"/>
              <a:defRPr/>
            </a:lvl9pPr>
          </a:lstStyle>
          <a:p>
            <a:endParaRPr/>
          </a:p>
        </p:txBody>
      </p:sp>
      <p:sp>
        <p:nvSpPr>
          <p:cNvPr id="258" name="Google Shape;258;p58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0" name="Google Shape;260;p59"/>
          <p:cNvCxnSpPr/>
          <p:nvPr/>
        </p:nvCxnSpPr>
        <p:spPr>
          <a:xfrm>
            <a:off x="6607265" y="1108400"/>
            <a:ext cx="16651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1" name="Google Shape;261;p59"/>
          <p:cNvCxnSpPr/>
          <p:nvPr/>
        </p:nvCxnSpPr>
        <p:spPr>
          <a:xfrm>
            <a:off x="6607265" y="12640000"/>
            <a:ext cx="16651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2" name="Google Shape;262;p59"/>
          <p:cNvCxnSpPr/>
          <p:nvPr/>
        </p:nvCxnSpPr>
        <p:spPr>
          <a:xfrm>
            <a:off x="1133862" y="1108400"/>
            <a:ext cx="488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3" name="Google Shape;263;p59"/>
          <p:cNvSpPr txBox="1">
            <a:spLocks noGrp="1"/>
          </p:cNvSpPr>
          <p:nvPr>
            <p:ph type="title"/>
          </p:nvPr>
        </p:nvSpPr>
        <p:spPr>
          <a:xfrm>
            <a:off x="6400667" y="1535867"/>
            <a:ext cx="16857600" cy="16944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59"/>
          <p:cNvSpPr txBox="1">
            <a:spLocks noGrp="1"/>
          </p:cNvSpPr>
          <p:nvPr>
            <p:ph type="body" idx="1"/>
          </p:nvPr>
        </p:nvSpPr>
        <p:spPr>
          <a:xfrm>
            <a:off x="6400807" y="4273800"/>
            <a:ext cx="8190300" cy="80064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marL="457200" lvl="0" indent="-463550" rtl="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marL="914400" lvl="1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 rtl="0">
              <a:spcBef>
                <a:spcPts val="430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 rtl="0">
              <a:spcBef>
                <a:spcPts val="430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 rtl="0">
              <a:spcBef>
                <a:spcPts val="430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 rtl="0">
              <a:spcBef>
                <a:spcPts val="430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 rtl="0">
              <a:spcBef>
                <a:spcPts val="4300"/>
              </a:spcBef>
              <a:spcAft>
                <a:spcPts val="430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  <p:sp>
        <p:nvSpPr>
          <p:cNvPr id="265" name="Google Shape;265;p59"/>
          <p:cNvSpPr txBox="1">
            <a:spLocks noGrp="1"/>
          </p:cNvSpPr>
          <p:nvPr>
            <p:ph type="body" idx="2"/>
          </p:nvPr>
        </p:nvSpPr>
        <p:spPr>
          <a:xfrm>
            <a:off x="15068192" y="4273800"/>
            <a:ext cx="8190300" cy="80064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marL="457200" lvl="0" indent="-463550" rtl="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marL="914400" lvl="1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 rtl="0">
              <a:spcBef>
                <a:spcPts val="430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 rtl="0">
              <a:spcBef>
                <a:spcPts val="430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 rtl="0">
              <a:spcBef>
                <a:spcPts val="430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 rtl="0">
              <a:spcBef>
                <a:spcPts val="430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 rtl="0">
              <a:spcBef>
                <a:spcPts val="4300"/>
              </a:spcBef>
              <a:spcAft>
                <a:spcPts val="430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  <p:sp>
        <p:nvSpPr>
          <p:cNvPr id="266" name="Google Shape;266;p59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0"/>
          <p:cNvSpPr txBox="1">
            <a:spLocks noGrp="1"/>
          </p:cNvSpPr>
          <p:nvPr>
            <p:ph type="title"/>
          </p:nvPr>
        </p:nvSpPr>
        <p:spPr>
          <a:xfrm>
            <a:off x="808800" y="1097533"/>
            <a:ext cx="22721700" cy="17055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60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1" name="Google Shape;271;p61"/>
          <p:cNvCxnSpPr/>
          <p:nvPr/>
        </p:nvCxnSpPr>
        <p:spPr>
          <a:xfrm>
            <a:off x="1133862" y="1108400"/>
            <a:ext cx="488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2" name="Google Shape;272;p61"/>
          <p:cNvSpPr txBox="1">
            <a:spLocks noGrp="1"/>
          </p:cNvSpPr>
          <p:nvPr>
            <p:ph type="title"/>
          </p:nvPr>
        </p:nvSpPr>
        <p:spPr>
          <a:xfrm>
            <a:off x="852000" y="2497600"/>
            <a:ext cx="7488000" cy="20151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273" name="Google Shape;273;p61"/>
          <p:cNvSpPr txBox="1">
            <a:spLocks noGrp="1"/>
          </p:cNvSpPr>
          <p:nvPr>
            <p:ph type="body" idx="1"/>
          </p:nvPr>
        </p:nvSpPr>
        <p:spPr>
          <a:xfrm>
            <a:off x="852000" y="4924810"/>
            <a:ext cx="7488000" cy="74832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 rtl="0">
              <a:spcBef>
                <a:spcPts val="430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 rtl="0">
              <a:spcBef>
                <a:spcPts val="430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 rtl="0">
              <a:spcBef>
                <a:spcPts val="430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 rtl="0">
              <a:spcBef>
                <a:spcPts val="430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 rtl="0">
              <a:spcBef>
                <a:spcPts val="430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 rtl="0">
              <a:spcBef>
                <a:spcPts val="4300"/>
              </a:spcBef>
              <a:spcAft>
                <a:spcPts val="430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  <p:sp>
        <p:nvSpPr>
          <p:cNvPr id="274" name="Google Shape;274;p61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6" name="Google Shape;276;p62"/>
          <p:cNvCxnSpPr/>
          <p:nvPr/>
        </p:nvCxnSpPr>
        <p:spPr>
          <a:xfrm>
            <a:off x="1133862" y="1108400"/>
            <a:ext cx="488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7" name="Google Shape;277;p62"/>
          <p:cNvSpPr txBox="1">
            <a:spLocks noGrp="1"/>
          </p:cNvSpPr>
          <p:nvPr>
            <p:ph type="title"/>
          </p:nvPr>
        </p:nvSpPr>
        <p:spPr>
          <a:xfrm>
            <a:off x="754942" y="1899042"/>
            <a:ext cx="16651200" cy="102279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800"/>
              <a:buNone/>
              <a:defRPr sz="1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62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3"/>
          <p:cNvSpPr/>
          <p:nvPr/>
        </p:nvSpPr>
        <p:spPr>
          <a:xfrm>
            <a:off x="12192000" y="333"/>
            <a:ext cx="12192000" cy="1371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1" name="Google Shape;281;p63"/>
          <p:cNvCxnSpPr/>
          <p:nvPr/>
        </p:nvCxnSpPr>
        <p:spPr>
          <a:xfrm>
            <a:off x="13412467" y="11988000"/>
            <a:ext cx="12489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2" name="Google Shape;282;p63"/>
          <p:cNvSpPr txBox="1">
            <a:spLocks noGrp="1"/>
          </p:cNvSpPr>
          <p:nvPr>
            <p:ph type="title"/>
          </p:nvPr>
        </p:nvSpPr>
        <p:spPr>
          <a:xfrm>
            <a:off x="708000" y="3726267"/>
            <a:ext cx="10787100" cy="35151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9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63"/>
          <p:cNvSpPr txBox="1">
            <a:spLocks noGrp="1"/>
          </p:cNvSpPr>
          <p:nvPr>
            <p:ph type="subTitle" idx="1"/>
          </p:nvPr>
        </p:nvSpPr>
        <p:spPr>
          <a:xfrm>
            <a:off x="708000" y="7294322"/>
            <a:ext cx="10787100" cy="35880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284" name="Google Shape;284;p63"/>
          <p:cNvSpPr txBox="1">
            <a:spLocks noGrp="1"/>
          </p:cNvSpPr>
          <p:nvPr>
            <p:ph type="body" idx="2"/>
          </p:nvPr>
        </p:nvSpPr>
        <p:spPr>
          <a:xfrm>
            <a:off x="13172000" y="1931200"/>
            <a:ext cx="10232100" cy="98535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marL="457200" lvl="0" indent="-533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Char char="●"/>
              <a:defRPr>
                <a:solidFill>
                  <a:schemeClr val="lt1"/>
                </a:solidFill>
              </a:defRPr>
            </a:lvl1pPr>
            <a:lvl2pPr marL="914400" lvl="1" indent="-463550" rtl="0">
              <a:spcBef>
                <a:spcPts val="4300"/>
              </a:spcBef>
              <a:spcAft>
                <a:spcPts val="0"/>
              </a:spcAft>
              <a:buClr>
                <a:schemeClr val="lt1"/>
              </a:buClr>
              <a:buSzPts val="3700"/>
              <a:buChar char="○"/>
              <a:defRPr>
                <a:solidFill>
                  <a:schemeClr val="lt1"/>
                </a:solidFill>
              </a:defRPr>
            </a:lvl2pPr>
            <a:lvl3pPr marL="1371600" lvl="2" indent="-463550" rtl="0">
              <a:spcBef>
                <a:spcPts val="4300"/>
              </a:spcBef>
              <a:spcAft>
                <a:spcPts val="0"/>
              </a:spcAft>
              <a:buClr>
                <a:schemeClr val="lt1"/>
              </a:buClr>
              <a:buSzPts val="3700"/>
              <a:buChar char="■"/>
              <a:defRPr>
                <a:solidFill>
                  <a:schemeClr val="lt1"/>
                </a:solidFill>
              </a:defRPr>
            </a:lvl3pPr>
            <a:lvl4pPr marL="1828800" lvl="3" indent="-463550" rtl="0">
              <a:spcBef>
                <a:spcPts val="4300"/>
              </a:spcBef>
              <a:spcAft>
                <a:spcPts val="0"/>
              </a:spcAft>
              <a:buClr>
                <a:schemeClr val="lt1"/>
              </a:buClr>
              <a:buSzPts val="3700"/>
              <a:buChar char="●"/>
              <a:defRPr>
                <a:solidFill>
                  <a:schemeClr val="lt1"/>
                </a:solidFill>
              </a:defRPr>
            </a:lvl4pPr>
            <a:lvl5pPr marL="2286000" lvl="4" indent="-463550" rtl="0">
              <a:spcBef>
                <a:spcPts val="4300"/>
              </a:spcBef>
              <a:spcAft>
                <a:spcPts val="0"/>
              </a:spcAft>
              <a:buClr>
                <a:schemeClr val="lt1"/>
              </a:buClr>
              <a:buSzPts val="3700"/>
              <a:buChar char="○"/>
              <a:defRPr>
                <a:solidFill>
                  <a:schemeClr val="lt1"/>
                </a:solidFill>
              </a:defRPr>
            </a:lvl5pPr>
            <a:lvl6pPr marL="2743200" lvl="5" indent="-463550" rtl="0">
              <a:spcBef>
                <a:spcPts val="4300"/>
              </a:spcBef>
              <a:spcAft>
                <a:spcPts val="0"/>
              </a:spcAft>
              <a:buClr>
                <a:schemeClr val="lt1"/>
              </a:buClr>
              <a:buSzPts val="3700"/>
              <a:buChar char="■"/>
              <a:defRPr>
                <a:solidFill>
                  <a:schemeClr val="lt1"/>
                </a:solidFill>
              </a:defRPr>
            </a:lvl6pPr>
            <a:lvl7pPr marL="3200400" lvl="6" indent="-463550" rtl="0">
              <a:spcBef>
                <a:spcPts val="4300"/>
              </a:spcBef>
              <a:spcAft>
                <a:spcPts val="0"/>
              </a:spcAft>
              <a:buClr>
                <a:schemeClr val="lt1"/>
              </a:buClr>
              <a:buSzPts val="3700"/>
              <a:buChar char="●"/>
              <a:defRPr>
                <a:solidFill>
                  <a:schemeClr val="lt1"/>
                </a:solidFill>
              </a:defRPr>
            </a:lvl7pPr>
            <a:lvl8pPr marL="3657600" lvl="7" indent="-463550" rtl="0">
              <a:spcBef>
                <a:spcPts val="4300"/>
              </a:spcBef>
              <a:spcAft>
                <a:spcPts val="0"/>
              </a:spcAft>
              <a:buClr>
                <a:schemeClr val="lt1"/>
              </a:buClr>
              <a:buSzPts val="3700"/>
              <a:buChar char="○"/>
              <a:defRPr>
                <a:solidFill>
                  <a:schemeClr val="lt1"/>
                </a:solidFill>
              </a:defRPr>
            </a:lvl8pPr>
            <a:lvl9pPr marL="4114800" lvl="8" indent="-463550" rtl="0">
              <a:spcBef>
                <a:spcPts val="4300"/>
              </a:spcBef>
              <a:spcAft>
                <a:spcPts val="4300"/>
              </a:spcAft>
              <a:buClr>
                <a:schemeClr val="lt1"/>
              </a:buClr>
              <a:buSzPts val="37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63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7" name="Google Shape;287;p64"/>
          <p:cNvCxnSpPr/>
          <p:nvPr/>
        </p:nvCxnSpPr>
        <p:spPr>
          <a:xfrm>
            <a:off x="1133867" y="12640000"/>
            <a:ext cx="22124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8" name="Google Shape;288;p64"/>
          <p:cNvCxnSpPr/>
          <p:nvPr/>
        </p:nvCxnSpPr>
        <p:spPr>
          <a:xfrm>
            <a:off x="1133862" y="1108400"/>
            <a:ext cx="488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9" name="Google Shape;289;p64"/>
          <p:cNvSpPr txBox="1">
            <a:spLocks noGrp="1"/>
          </p:cNvSpPr>
          <p:nvPr>
            <p:ph type="body" idx="1"/>
          </p:nvPr>
        </p:nvSpPr>
        <p:spPr>
          <a:xfrm>
            <a:off x="874713" y="11269400"/>
            <a:ext cx="223695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</a:lstStyle>
          <a:p>
            <a:endParaRPr/>
          </a:p>
        </p:txBody>
      </p:sp>
      <p:sp>
        <p:nvSpPr>
          <p:cNvPr id="290" name="Google Shape;290;p64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2" name="Google Shape;292;p65"/>
          <p:cNvCxnSpPr/>
          <p:nvPr/>
        </p:nvCxnSpPr>
        <p:spPr>
          <a:xfrm>
            <a:off x="1133867" y="12640000"/>
            <a:ext cx="22124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3" name="Google Shape;293;p65"/>
          <p:cNvCxnSpPr/>
          <p:nvPr/>
        </p:nvCxnSpPr>
        <p:spPr>
          <a:xfrm>
            <a:off x="1133867" y="1108400"/>
            <a:ext cx="22124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4" name="Google Shape;294;p65"/>
          <p:cNvSpPr txBox="1">
            <a:spLocks noGrp="1"/>
          </p:cNvSpPr>
          <p:nvPr>
            <p:ph type="title" hasCustomPrompt="1"/>
          </p:nvPr>
        </p:nvSpPr>
        <p:spPr>
          <a:xfrm>
            <a:off x="2277200" y="3479600"/>
            <a:ext cx="19829700" cy="41025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0"/>
              <a:buFont typeface="Lato"/>
              <a:buNone/>
              <a:defRPr sz="25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295" name="Google Shape;295;p65"/>
          <p:cNvSpPr txBox="1">
            <a:spLocks noGrp="1"/>
          </p:cNvSpPr>
          <p:nvPr>
            <p:ph type="body" idx="1"/>
          </p:nvPr>
        </p:nvSpPr>
        <p:spPr>
          <a:xfrm>
            <a:off x="2277200" y="7785200"/>
            <a:ext cx="19829700" cy="28575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marL="457200" lvl="0" indent="-533400" algn="ctr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marL="914400" lvl="1" indent="-463550" algn="ctr" rtl="0">
              <a:spcBef>
                <a:spcPts val="4300"/>
              </a:spcBef>
              <a:spcAft>
                <a:spcPts val="0"/>
              </a:spcAft>
              <a:buSzPts val="3700"/>
              <a:buChar char="○"/>
              <a:defRPr/>
            </a:lvl2pPr>
            <a:lvl3pPr marL="1371600" lvl="2" indent="-463550" algn="ctr" rtl="0">
              <a:spcBef>
                <a:spcPts val="4300"/>
              </a:spcBef>
              <a:spcAft>
                <a:spcPts val="0"/>
              </a:spcAft>
              <a:buSzPts val="3700"/>
              <a:buChar char="■"/>
              <a:defRPr/>
            </a:lvl3pPr>
            <a:lvl4pPr marL="1828800" lvl="3" indent="-463550" algn="ctr" rtl="0">
              <a:spcBef>
                <a:spcPts val="4300"/>
              </a:spcBef>
              <a:spcAft>
                <a:spcPts val="0"/>
              </a:spcAft>
              <a:buSzPts val="3700"/>
              <a:buChar char="●"/>
              <a:defRPr/>
            </a:lvl4pPr>
            <a:lvl5pPr marL="2286000" lvl="4" indent="-463550" algn="ctr" rtl="0">
              <a:spcBef>
                <a:spcPts val="4300"/>
              </a:spcBef>
              <a:spcAft>
                <a:spcPts val="0"/>
              </a:spcAft>
              <a:buSzPts val="3700"/>
              <a:buChar char="○"/>
              <a:defRPr/>
            </a:lvl5pPr>
            <a:lvl6pPr marL="2743200" lvl="5" indent="-463550" algn="ctr" rtl="0">
              <a:spcBef>
                <a:spcPts val="4300"/>
              </a:spcBef>
              <a:spcAft>
                <a:spcPts val="0"/>
              </a:spcAft>
              <a:buSzPts val="3700"/>
              <a:buChar char="■"/>
              <a:defRPr/>
            </a:lvl6pPr>
            <a:lvl7pPr marL="3200400" lvl="6" indent="-463550" algn="ctr" rtl="0">
              <a:spcBef>
                <a:spcPts val="4300"/>
              </a:spcBef>
              <a:spcAft>
                <a:spcPts val="0"/>
              </a:spcAft>
              <a:buSzPts val="3700"/>
              <a:buChar char="●"/>
              <a:defRPr/>
            </a:lvl7pPr>
            <a:lvl8pPr marL="3657600" lvl="7" indent="-463550" algn="ctr" rtl="0">
              <a:spcBef>
                <a:spcPts val="4300"/>
              </a:spcBef>
              <a:spcAft>
                <a:spcPts val="0"/>
              </a:spcAft>
              <a:buSzPts val="3700"/>
              <a:buChar char="○"/>
              <a:defRPr/>
            </a:lvl8pPr>
            <a:lvl9pPr marL="4114800" lvl="8" indent="-463550" algn="ctr" rtl="0">
              <a:spcBef>
                <a:spcPts val="4300"/>
              </a:spcBef>
              <a:spcAft>
                <a:spcPts val="4300"/>
              </a:spcAft>
              <a:buSzPts val="3700"/>
              <a:buChar char="■"/>
              <a:defRPr/>
            </a:lvl9pPr>
          </a:lstStyle>
          <a:p>
            <a:endParaRPr/>
          </a:p>
        </p:txBody>
      </p:sp>
      <p:sp>
        <p:nvSpPr>
          <p:cNvPr id="296" name="Google Shape;296;p65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6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MCO Template">
  <p:cSld name="Blank">
    <p:bg>
      <p:bgPr>
        <a:solidFill>
          <a:srgbClr val="000000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7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MCO Theme">
  <p:cSld name="CUSTOM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8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3" name="Google Shape;303;p68"/>
          <p:cNvSpPr/>
          <p:nvPr/>
        </p:nvSpPr>
        <p:spPr>
          <a:xfrm>
            <a:off x="865875" y="796275"/>
            <a:ext cx="22860000" cy="123444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68"/>
          <p:cNvSpPr/>
          <p:nvPr/>
        </p:nvSpPr>
        <p:spPr>
          <a:xfrm>
            <a:off x="865875" y="796275"/>
            <a:ext cx="4572000" cy="12344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68"/>
          <p:cNvSpPr/>
          <p:nvPr/>
        </p:nvSpPr>
        <p:spPr>
          <a:xfrm>
            <a:off x="5437875" y="796275"/>
            <a:ext cx="4572000" cy="6172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68"/>
          <p:cNvSpPr/>
          <p:nvPr/>
        </p:nvSpPr>
        <p:spPr>
          <a:xfrm>
            <a:off x="5437875" y="6968475"/>
            <a:ext cx="4572000" cy="6172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68"/>
          <p:cNvSpPr/>
          <p:nvPr/>
        </p:nvSpPr>
        <p:spPr>
          <a:xfrm>
            <a:off x="19153875" y="796275"/>
            <a:ext cx="4572000" cy="12344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68"/>
          <p:cNvSpPr/>
          <p:nvPr/>
        </p:nvSpPr>
        <p:spPr>
          <a:xfrm>
            <a:off x="14581875" y="796275"/>
            <a:ext cx="4572000" cy="6172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68"/>
          <p:cNvSpPr/>
          <p:nvPr/>
        </p:nvSpPr>
        <p:spPr>
          <a:xfrm>
            <a:off x="14581875" y="6968475"/>
            <a:ext cx="4572000" cy="6172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68"/>
          <p:cNvSpPr/>
          <p:nvPr/>
        </p:nvSpPr>
        <p:spPr>
          <a:xfrm>
            <a:off x="10009875" y="796275"/>
            <a:ext cx="4572000" cy="3020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68"/>
          <p:cNvSpPr/>
          <p:nvPr/>
        </p:nvSpPr>
        <p:spPr>
          <a:xfrm>
            <a:off x="10009875" y="3832691"/>
            <a:ext cx="4572000" cy="4656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68"/>
          <p:cNvSpPr/>
          <p:nvPr/>
        </p:nvSpPr>
        <p:spPr>
          <a:xfrm>
            <a:off x="10009875" y="8484006"/>
            <a:ext cx="4572000" cy="4656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68"/>
          <p:cNvSpPr txBox="1"/>
          <p:nvPr/>
        </p:nvSpPr>
        <p:spPr>
          <a:xfrm>
            <a:off x="14789275" y="931126"/>
            <a:ext cx="4011900" cy="1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8. COMPETITIVE ADVANTAGES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4" name="Google Shape;314;p68"/>
          <p:cNvSpPr txBox="1"/>
          <p:nvPr/>
        </p:nvSpPr>
        <p:spPr>
          <a:xfrm>
            <a:off x="10203700" y="4050851"/>
            <a:ext cx="41385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2. CUSTOMERS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5" name="Google Shape;315;p68"/>
          <p:cNvSpPr txBox="1"/>
          <p:nvPr/>
        </p:nvSpPr>
        <p:spPr>
          <a:xfrm>
            <a:off x="10226625" y="8733151"/>
            <a:ext cx="41385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9. PROMISE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6" name="Google Shape;316;p68"/>
          <p:cNvSpPr txBox="1"/>
          <p:nvPr/>
        </p:nvSpPr>
        <p:spPr>
          <a:xfrm>
            <a:off x="5579075" y="931126"/>
            <a:ext cx="40119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4. MOTIVES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7" name="Google Shape;317;p68"/>
          <p:cNvSpPr txBox="1"/>
          <p:nvPr/>
        </p:nvSpPr>
        <p:spPr>
          <a:xfrm>
            <a:off x="5610642" y="7139015"/>
            <a:ext cx="40119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5. FEARS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8" name="Google Shape;318;p68"/>
          <p:cNvSpPr txBox="1"/>
          <p:nvPr/>
        </p:nvSpPr>
        <p:spPr>
          <a:xfrm>
            <a:off x="1148267" y="931126"/>
            <a:ext cx="40119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3. PROBLEMS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9" name="Google Shape;319;p68"/>
          <p:cNvSpPr txBox="1"/>
          <p:nvPr/>
        </p:nvSpPr>
        <p:spPr>
          <a:xfrm>
            <a:off x="10424675" y="931126"/>
            <a:ext cx="40119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1. BUSINESS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20" name="Google Shape;320;p68"/>
          <p:cNvSpPr txBox="1"/>
          <p:nvPr/>
        </p:nvSpPr>
        <p:spPr>
          <a:xfrm>
            <a:off x="14861925" y="7220649"/>
            <a:ext cx="4011900" cy="1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7. ALTERNATIVES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21" name="Google Shape;321;p68"/>
          <p:cNvSpPr txBox="1"/>
          <p:nvPr/>
        </p:nvSpPr>
        <p:spPr>
          <a:xfrm>
            <a:off x="19431575" y="931126"/>
            <a:ext cx="4011900" cy="1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6. SOLUTIONS</a:t>
            </a:r>
            <a:endParaRPr sz="18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22" name="Google Shape;322;p68"/>
          <p:cNvSpPr txBox="1"/>
          <p:nvPr/>
        </p:nvSpPr>
        <p:spPr>
          <a:xfrm rot="10800000" flipH="1">
            <a:off x="10417275" y="1572825"/>
            <a:ext cx="37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">
  <p:cSld name="Main title">
    <p:bg>
      <p:bgPr>
        <a:solidFill>
          <a:srgbClr val="F46524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9"/>
          <p:cNvSpPr txBox="1"/>
          <p:nvPr/>
        </p:nvSpPr>
        <p:spPr>
          <a:xfrm>
            <a:off x="1640700" y="4876450"/>
            <a:ext cx="18578100" cy="51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FIND YOUR PATH</a:t>
            </a:r>
            <a:endParaRPr sz="200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25" name="Google Shape;325;p69"/>
          <p:cNvSpPr txBox="1"/>
          <p:nvPr/>
        </p:nvSpPr>
        <p:spPr>
          <a:xfrm>
            <a:off x="1778000" y="3331875"/>
            <a:ext cx="101415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SESSION ONE </a:t>
            </a:r>
            <a:endParaRPr sz="10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69"/>
          <p:cNvSpPr txBox="1"/>
          <p:nvPr/>
        </p:nvSpPr>
        <p:spPr>
          <a:xfrm>
            <a:off x="1708025" y="10668300"/>
            <a:ext cx="14741400" cy="17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Outcomes:</a:t>
            </a:r>
            <a:r>
              <a:rPr lang="en-US" sz="30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Craft a one-page business and marketing plan clarifying the problem your company solves, and the people that actually buy.</a:t>
            </a:r>
            <a:endParaRPr sz="30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0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7" name="Google Shape;327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03404" y="6989417"/>
            <a:ext cx="1865875" cy="186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69"/>
          <p:cNvSpPr txBox="1">
            <a:spLocks noGrp="1"/>
          </p:cNvSpPr>
          <p:nvPr>
            <p:ph type="sldNum" idx="12"/>
          </p:nvPr>
        </p:nvSpPr>
        <p:spPr>
          <a:xfrm>
            <a:off x="22818090" y="12666269"/>
            <a:ext cx="1463100" cy="10500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>
            <a:lvl1pPr lvl="0" rtl="0">
              <a:buNone/>
              <a:defRPr sz="3200"/>
            </a:lvl1pPr>
            <a:lvl2pPr lvl="1" rtl="0">
              <a:buNone/>
              <a:defRPr sz="3200"/>
            </a:lvl2pPr>
            <a:lvl3pPr lvl="2" rtl="0">
              <a:buNone/>
              <a:defRPr sz="3200"/>
            </a:lvl3pPr>
            <a:lvl4pPr lvl="3" rtl="0">
              <a:buNone/>
              <a:defRPr sz="3200"/>
            </a:lvl4pPr>
            <a:lvl5pPr lvl="4" rtl="0">
              <a:buNone/>
              <a:defRPr sz="3200"/>
            </a:lvl5pPr>
            <a:lvl6pPr lvl="5" rtl="0">
              <a:buNone/>
              <a:defRPr sz="3200"/>
            </a:lvl6pPr>
            <a:lvl7pPr lvl="6" rtl="0">
              <a:buNone/>
              <a:defRPr sz="3200"/>
            </a:lvl7pPr>
            <a:lvl8pPr lvl="7" rtl="0">
              <a:buNone/>
              <a:defRPr sz="3200"/>
            </a:lvl8pPr>
            <a:lvl9pPr lvl="8" rtl="0">
              <a:buNone/>
              <a:defRPr sz="3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1">
  <p:cSld name="Main title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0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31" name="Google Shape;331;p70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2">
  <p:cSld name="Main title_2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1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34" name="Google Shape;334;p71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3">
  <p:cSld name="Main title_3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2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37" name="Google Shape;337;p72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4">
  <p:cSld name="Main title_4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73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40" name="Google Shape;340;p73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5">
  <p:cSld name="Main title_5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74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43" name="Google Shape;343;p74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6">
  <p:cSld name="Main title_6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75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46" name="Google Shape;346;p75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7">
  <p:cSld name="Main title_7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6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49" name="Google Shape;349;p76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 - 2 Column">
  <p:cSld name="Title &amp; Bullets - 2 Column 2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78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500" tIns="63500" rIns="63500" bIns="635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78"/>
          <p:cNvSpPr txBox="1">
            <a:spLocks noGrp="1"/>
          </p:cNvSpPr>
          <p:nvPr>
            <p:ph type="body" idx="1"/>
          </p:nvPr>
        </p:nvSpPr>
        <p:spPr>
          <a:xfrm>
            <a:off x="673100" y="4483100"/>
            <a:ext cx="23050500" cy="82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500" tIns="63500" rIns="63500" bIns="63500" anchor="t" anchorCtr="0">
            <a:noAutofit/>
          </a:bodyPr>
          <a:lstStyle>
            <a:lvl1pPr marL="457200" lvl="0" indent="-322326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●"/>
              <a:defRPr/>
            </a:lvl1pPr>
            <a:lvl2pPr marL="914400" lvl="1" indent="-322326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○"/>
              <a:defRPr/>
            </a:lvl2pPr>
            <a:lvl3pPr marL="1371600" lvl="2" indent="-322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■"/>
              <a:defRPr/>
            </a:lvl3pPr>
            <a:lvl4pPr marL="1828800" lvl="3" indent="-322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●"/>
              <a:defRPr/>
            </a:lvl4pPr>
            <a:lvl5pPr marL="2286000" lvl="4" indent="-322326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○"/>
              <a:defRPr/>
            </a:lvl5pPr>
            <a:lvl6pPr marL="2743200" lvl="5" indent="-322326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■"/>
              <a:defRPr/>
            </a:lvl6pPr>
            <a:lvl7pPr marL="3200400" lvl="6" indent="-322326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●"/>
              <a:defRPr/>
            </a:lvl7pPr>
            <a:lvl8pPr marL="3657600" lvl="7" indent="-322326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○"/>
              <a:defRPr/>
            </a:lvl8pPr>
            <a:lvl9pPr marL="4114800" lvl="8" indent="-322326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SzPts val="1476"/>
              <a:buChar char="■"/>
              <a:defRPr/>
            </a:lvl9pPr>
          </a:lstStyle>
          <a:p>
            <a:endParaRPr/>
          </a:p>
        </p:txBody>
      </p:sp>
      <p:sp>
        <p:nvSpPr>
          <p:cNvPr id="356" name="Google Shape;356;p78"/>
          <p:cNvSpPr txBox="1">
            <a:spLocks noGrp="1"/>
          </p:cNvSpPr>
          <p:nvPr>
            <p:ph type="sldNum" idx="12"/>
          </p:nvPr>
        </p:nvSpPr>
        <p:spPr>
          <a:xfrm>
            <a:off x="11976100" y="13081000"/>
            <a:ext cx="419100" cy="4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Gill Sans"/>
              <a:buNone/>
              <a:defRPr sz="2400"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 9">
  <p:cSld name="Main title_9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9"/>
          <p:cNvSpPr txBox="1">
            <a:spLocks noGrp="1"/>
          </p:cNvSpPr>
          <p:nvPr>
            <p:ph type="title"/>
          </p:nvPr>
        </p:nvSpPr>
        <p:spPr>
          <a:xfrm>
            <a:off x="1440180" y="1335701"/>
            <a:ext cx="20627400" cy="12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Questrial"/>
              <a:buNone/>
              <a:defRPr sz="192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59" name="Google Shape;359;p79"/>
          <p:cNvSpPr txBox="1">
            <a:spLocks noGrp="1"/>
          </p:cNvSpPr>
          <p:nvPr>
            <p:ph type="sldNum" idx="12"/>
          </p:nvPr>
        </p:nvSpPr>
        <p:spPr>
          <a:xfrm>
            <a:off x="16946880" y="12344400"/>
            <a:ext cx="51207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1097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3232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>
  <p:cSld name="TITLE_AND_BODY_1">
    <p:bg>
      <p:bgPr>
        <a:solidFill>
          <a:srgbClr val="FFFFFF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80"/>
          <p:cNvSpPr>
            <a:spLocks noGrp="1"/>
          </p:cNvSpPr>
          <p:nvPr>
            <p:ph type="pic" idx="2"/>
          </p:nvPr>
        </p:nvSpPr>
        <p:spPr>
          <a:xfrm>
            <a:off x="14034295" y="-1805034"/>
            <a:ext cx="10349400" cy="15525600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80"/>
          <p:cNvSpPr txBox="1">
            <a:spLocks noGrp="1"/>
          </p:cNvSpPr>
          <p:nvPr>
            <p:ph type="title"/>
          </p:nvPr>
        </p:nvSpPr>
        <p:spPr>
          <a:xfrm>
            <a:off x="1295400" y="3743016"/>
            <a:ext cx="114426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3300"/>
              <a:buFont typeface="Montserrat"/>
              <a:buNone/>
              <a:defRPr sz="13300"/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80"/>
          <p:cNvSpPr txBox="1">
            <a:spLocks noGrp="1"/>
          </p:cNvSpPr>
          <p:nvPr>
            <p:ph type="body" idx="1"/>
          </p:nvPr>
        </p:nvSpPr>
        <p:spPr>
          <a:xfrm>
            <a:off x="1295400" y="9271000"/>
            <a:ext cx="11442600" cy="3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Montserrat"/>
              <a:buChar char="●"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Montserrat"/>
              <a:buChar char="○"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Montserrat"/>
              <a:buChar char="■"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Montserrat"/>
              <a:buChar char="●"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Montserrat"/>
              <a:buChar char="○"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80"/>
          <p:cNvSpPr txBox="1">
            <a:spLocks noGrp="1"/>
          </p:cNvSpPr>
          <p:nvPr>
            <p:ph type="sldNum" idx="12"/>
          </p:nvPr>
        </p:nvSpPr>
        <p:spPr>
          <a:xfrm>
            <a:off x="22793823" y="13022439"/>
            <a:ext cx="3687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bg>
      <p:bgPr>
        <a:solidFill>
          <a:srgbClr val="FFFFFF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81"/>
          <p:cNvSpPr/>
          <p:nvPr/>
        </p:nvSpPr>
        <p:spPr>
          <a:xfrm>
            <a:off x="0" y="-66366"/>
            <a:ext cx="24384000" cy="1336200"/>
          </a:xfrm>
          <a:prstGeom prst="rect">
            <a:avLst/>
          </a:prstGeom>
          <a:gradFill>
            <a:gsLst>
              <a:gs pos="0">
                <a:srgbClr val="D98D00"/>
              </a:gs>
              <a:gs pos="100000">
                <a:srgbClr val="FFFFFF"/>
              </a:gs>
            </a:gsLst>
            <a:lin ang="0" scaled="0"/>
          </a:gra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81"/>
          <p:cNvSpPr txBox="1">
            <a:spLocks noGrp="1"/>
          </p:cNvSpPr>
          <p:nvPr>
            <p:ph type="body" idx="1"/>
          </p:nvPr>
        </p:nvSpPr>
        <p:spPr>
          <a:xfrm>
            <a:off x="1295400" y="7803383"/>
            <a:ext cx="21869400" cy="55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35560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●"/>
              <a:defRPr sz="2000" b="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5560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○"/>
              <a:defRPr sz="2000" b="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■"/>
              <a:defRPr sz="2000" b="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●"/>
              <a:defRPr sz="2000" b="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○"/>
              <a:defRPr sz="2000" b="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8" name="Google Shape;368;p81"/>
          <p:cNvSpPr txBox="1">
            <a:spLocks noGrp="1"/>
          </p:cNvSpPr>
          <p:nvPr>
            <p:ph type="body" idx="2"/>
          </p:nvPr>
        </p:nvSpPr>
        <p:spPr>
          <a:xfrm>
            <a:off x="1295400" y="3543455"/>
            <a:ext cx="218694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9" name="Google Shape;369;p81"/>
          <p:cNvSpPr txBox="1">
            <a:spLocks noGrp="1"/>
          </p:cNvSpPr>
          <p:nvPr>
            <p:ph type="title"/>
          </p:nvPr>
        </p:nvSpPr>
        <p:spPr>
          <a:xfrm>
            <a:off x="1295400" y="1620697"/>
            <a:ext cx="21869400" cy="17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B53"/>
              </a:buClr>
              <a:buSzPts val="7200"/>
              <a:buFont typeface="Montserrat"/>
              <a:buNone/>
              <a:defRPr sz="7200">
                <a:solidFill>
                  <a:srgbClr val="000B53"/>
                </a:solidFill>
              </a:defRPr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27CA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81"/>
          <p:cNvSpPr txBox="1">
            <a:spLocks noGrp="1"/>
          </p:cNvSpPr>
          <p:nvPr>
            <p:ph type="body" idx="3"/>
          </p:nvPr>
        </p:nvSpPr>
        <p:spPr>
          <a:xfrm>
            <a:off x="1295400" y="5270500"/>
            <a:ext cx="21869400" cy="71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pic>
        <p:nvPicPr>
          <p:cNvPr id="371" name="Google Shape;371;p81" descr="Google Shape;25;p12"/>
          <p:cNvPicPr preferRelativeResize="0"/>
          <p:nvPr/>
        </p:nvPicPr>
        <p:blipFill rotWithShape="1">
          <a:blip r:embed="rId2">
            <a:alphaModFix/>
          </a:blip>
          <a:srcRect b="25997"/>
          <a:stretch/>
        </p:blipFill>
        <p:spPr>
          <a:xfrm>
            <a:off x="21503791" y="242025"/>
            <a:ext cx="2528365" cy="694153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81"/>
          <p:cNvSpPr txBox="1">
            <a:spLocks noGrp="1"/>
          </p:cNvSpPr>
          <p:nvPr>
            <p:ph type="sldNum" idx="12"/>
          </p:nvPr>
        </p:nvSpPr>
        <p:spPr>
          <a:xfrm>
            <a:off x="22790014" y="13024324"/>
            <a:ext cx="3687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7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  <a:defRPr sz="4000" b="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03503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sldNum" idx="12"/>
          </p:nvPr>
        </p:nvSpPr>
        <p:spPr>
          <a:xfrm>
            <a:off x="12001499" y="13080999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5"/>
          <p:cNvSpPr txBox="1">
            <a:spLocks noGrp="1"/>
          </p:cNvSpPr>
          <p:nvPr>
            <p:ph type="title"/>
          </p:nvPr>
        </p:nvSpPr>
        <p:spPr>
          <a:xfrm>
            <a:off x="6400667" y="1535867"/>
            <a:ext cx="16857600" cy="16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Raleway"/>
              <a:buNone/>
              <a:defRPr sz="8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38" name="Google Shape;238;p55"/>
          <p:cNvSpPr txBox="1">
            <a:spLocks noGrp="1"/>
          </p:cNvSpPr>
          <p:nvPr>
            <p:ph type="body" idx="1"/>
          </p:nvPr>
        </p:nvSpPr>
        <p:spPr>
          <a:xfrm>
            <a:off x="6426966" y="4255402"/>
            <a:ext cx="16857600" cy="80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noAutofit/>
          </a:bodyPr>
          <a:lstStyle>
            <a:lvl1pPr marL="457200" lvl="0" indent="-533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ato"/>
              <a:buChar char="●"/>
              <a:defRPr sz="4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463550" rtl="0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Lato"/>
              <a:buChar char="○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463550" rtl="0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Lato"/>
              <a:buChar char="■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463550" rtl="0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Lato"/>
              <a:buChar char="●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463550" rtl="0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Lato"/>
              <a:buChar char="○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463550" rtl="0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Lato"/>
              <a:buChar char="■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463550" rtl="0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Lato"/>
              <a:buChar char="●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463550" rtl="0">
              <a:lnSpc>
                <a:spcPct val="115000"/>
              </a:lnSpc>
              <a:spcBef>
                <a:spcPts val="43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Lato"/>
              <a:buChar char="○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463550" rtl="0">
              <a:lnSpc>
                <a:spcPct val="115000"/>
              </a:lnSpc>
              <a:spcBef>
                <a:spcPts val="4300"/>
              </a:spcBef>
              <a:spcAft>
                <a:spcPts val="4300"/>
              </a:spcAft>
              <a:buClr>
                <a:schemeClr val="dk2"/>
              </a:buClr>
              <a:buSzPts val="3700"/>
              <a:buFont typeface="Lato"/>
              <a:buChar char="■"/>
              <a:defRPr sz="3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9" name="Google Shape;239;p55"/>
          <p:cNvSpPr txBox="1">
            <a:spLocks noGrp="1"/>
          </p:cNvSpPr>
          <p:nvPr>
            <p:ph type="sldNum" idx="12"/>
          </p:nvPr>
        </p:nvSpPr>
        <p:spPr>
          <a:xfrm>
            <a:off x="22661331" y="12503357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2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1" r:id="rId22"/>
    <p:sldLayoutId id="2147483722" r:id="rId23"/>
    <p:sldLayoutId id="2147483723" r:id="rId24"/>
    <p:sldLayoutId id="2147483724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AEB"/>
            </a:gs>
            <a:gs pos="100000">
              <a:srgbClr val="FFD45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82"/>
          <p:cNvSpPr txBox="1"/>
          <p:nvPr/>
        </p:nvSpPr>
        <p:spPr>
          <a:xfrm>
            <a:off x="662200" y="12563250"/>
            <a:ext cx="5211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300"/>
              </a:spcAft>
              <a:buNone/>
            </a:pPr>
            <a:r>
              <a:rPr lang="en-US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.  </a:t>
            </a:r>
            <a:br>
              <a:rPr lang="en-US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© 2023 EquInox Business Law Group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8" name="Google Shape;37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4325" y="4442200"/>
            <a:ext cx="14206674" cy="36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82"/>
          <p:cNvSpPr txBox="1"/>
          <p:nvPr/>
        </p:nvSpPr>
        <p:spPr>
          <a:xfrm>
            <a:off x="15442050" y="12228300"/>
            <a:ext cx="8415000" cy="14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rgbClr val="1E3932"/>
                </a:solidFill>
                <a:latin typeface="Montserrat"/>
                <a:ea typeface="Montserrat"/>
                <a:cs typeface="Montserrat"/>
                <a:sym typeface="Montserrat"/>
              </a:rPr>
              <a:t>Brand Guide</a:t>
            </a:r>
            <a:endParaRPr sz="2500" dirty="0">
              <a:solidFill>
                <a:srgbClr val="1E393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1E3932"/>
                </a:solidFill>
                <a:latin typeface="Montserrat"/>
                <a:ea typeface="Montserrat"/>
                <a:cs typeface="Montserrat"/>
                <a:sym typeface="Montserrat"/>
              </a:rPr>
              <a:t>2230718</a:t>
            </a:r>
            <a:endParaRPr sz="2500" b="1" dirty="0">
              <a:solidFill>
                <a:srgbClr val="1E393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				</a:t>
            </a:r>
            <a:endParaRPr sz="11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			</a:t>
            </a:r>
            <a:endParaRPr sz="11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11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157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5086500" cy="9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LOGO</a:t>
            </a:r>
            <a:r>
              <a:rPr lang="en-US" sz="4000" i="0" u="none" strike="noStrike" cap="none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endParaRPr sz="4000" i="0" u="none" strike="noStrike" cap="none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450" name="Google Shape;1450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8975" y="4911262"/>
            <a:ext cx="5019049" cy="387946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51" name="Google Shape;1451;p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53750" y="672970"/>
            <a:ext cx="5086500" cy="3929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1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2737" y="9132351"/>
            <a:ext cx="5019049" cy="38794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53" name="Google Shape;1453;p1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256952" y="9099868"/>
            <a:ext cx="5103109" cy="394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1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62738" y="721047"/>
            <a:ext cx="5002716" cy="386684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55" name="Google Shape;1455;p1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862738" y="4911241"/>
            <a:ext cx="5019075" cy="387948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Google Shape;1207;p135">
            <a:extLst>
              <a:ext uri="{FF2B5EF4-FFF2-40B4-BE49-F238E27FC236}">
                <a16:creationId xmlns:a16="http://schemas.microsoft.com/office/drawing/2014/main" id="{1D47B21F-3FD5-293F-FB68-F1AD13BDB85E}"/>
              </a:ext>
            </a:extLst>
          </p:cNvPr>
          <p:cNvSpPr txBox="1"/>
          <p:nvPr/>
        </p:nvSpPr>
        <p:spPr>
          <a:xfrm>
            <a:off x="1206499" y="2637535"/>
            <a:ext cx="8871355" cy="90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3000" b="1" dirty="0">
                <a:latin typeface="Montserrat ExtraBold" panose="00000900000000000000" pitchFamily="2" charset="0"/>
                <a:ea typeface="Montserrat"/>
                <a:cs typeface="Montserrat"/>
                <a:sym typeface="Montserrat"/>
              </a:rPr>
              <a:t>Our logo represents our brand promise</a:t>
            </a:r>
            <a:r>
              <a:rPr lang="en-US" sz="3000" b="1" dirty="0">
                <a:latin typeface="Montserrat ExtraBold" panose="00000900000000000000" pitchFamily="2" charset="0"/>
                <a:ea typeface="Montserrat ExtraBold"/>
                <a:cs typeface="Montserrat ExtraBold"/>
                <a:sym typeface="Montserrat ExtraBold"/>
              </a:rPr>
              <a:t> law and entrepreneurial experience, perfectly aligned.</a:t>
            </a:r>
            <a:endParaRPr sz="3000" b="1" dirty="0">
              <a:latin typeface="Montserrat ExtraBold" panose="000009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500" dirty="0">
                <a:latin typeface="Montserrat"/>
                <a:ea typeface="Montserrat"/>
                <a:cs typeface="Montserrat"/>
                <a:sym typeface="Montserrat"/>
              </a:rPr>
              <a:t>The “swirl” of day and night becoming one together is how we become one team with our clients with equal parts law and business. </a:t>
            </a: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500" dirty="0">
                <a:latin typeface="Montserrat"/>
                <a:ea typeface="Montserrat"/>
                <a:cs typeface="Montserrat"/>
                <a:sym typeface="Montserrat"/>
              </a:rPr>
              <a:t>Balance and equity is in our namesake: the “equinox”, time (twice each year) when day and night are of approximately equal length as the sun crosses the celestial equator (about September 22 and March 20).</a:t>
            </a: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500" dirty="0">
                <a:latin typeface="Montserrat"/>
                <a:ea typeface="Montserrat"/>
                <a:cs typeface="Montserrat"/>
                <a:sym typeface="Montserrat"/>
              </a:rPr>
              <a:t>In use, our logo shows up with and without the tagline.  It should be on white or bright brand gradient backgrounds to best convey the bold confidence we empower. </a:t>
            </a: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ExtraBold"/>
              <a:buNone/>
            </a:pPr>
            <a:endParaRPr sz="24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ExtraBold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ExtraBold"/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p158"/>
          <p:cNvSpPr txBox="1"/>
          <p:nvPr/>
        </p:nvSpPr>
        <p:spPr>
          <a:xfrm>
            <a:off x="2057470" y="10993350"/>
            <a:ext cx="84339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SemiBold"/>
              <a:buNone/>
            </a:pPr>
            <a:r>
              <a:rPr lang="en-US" sz="2200">
                <a:latin typeface="Montserrat SemiBold"/>
                <a:ea typeface="Montserrat SemiBold"/>
                <a:cs typeface="Montserrat SemiBold"/>
                <a:sym typeface="Montserrat SemiBold"/>
              </a:rPr>
              <a:t>WORDMARK </a:t>
            </a:r>
            <a:endParaRPr/>
          </a:p>
        </p:txBody>
      </p:sp>
      <p:sp>
        <p:nvSpPr>
          <p:cNvPr id="1461" name="Google Shape;1461;p158"/>
          <p:cNvSpPr txBox="1"/>
          <p:nvPr/>
        </p:nvSpPr>
        <p:spPr>
          <a:xfrm>
            <a:off x="13434767" y="10975700"/>
            <a:ext cx="84339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SemiBold"/>
              <a:buNone/>
            </a:pPr>
            <a:r>
              <a:rPr lang="en-US" sz="2200">
                <a:latin typeface="Montserrat SemiBold"/>
                <a:ea typeface="Montserrat SemiBold"/>
                <a:cs typeface="Montserrat SemiBold"/>
                <a:sym typeface="Montserrat SemiBold"/>
              </a:rPr>
              <a:t>WORDMARK WITH TAGLINE</a:t>
            </a:r>
            <a:endParaRPr sz="2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62" name="Google Shape;1462;p158"/>
          <p:cNvSpPr txBox="1">
            <a:spLocks noGrp="1"/>
          </p:cNvSpPr>
          <p:nvPr>
            <p:ph type="title"/>
          </p:nvPr>
        </p:nvSpPr>
        <p:spPr>
          <a:xfrm>
            <a:off x="534325" y="313950"/>
            <a:ext cx="7842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sz="3800">
                <a:solidFill>
                  <a:srgbClr val="05060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LOGO</a:t>
            </a:r>
            <a:endParaRPr sz="3800">
              <a:solidFill>
                <a:srgbClr val="05060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463" name="Google Shape;1463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6100" y="2802100"/>
            <a:ext cx="9693302" cy="74924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64" name="Google Shape;1464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4600" y="2802100"/>
            <a:ext cx="9693302" cy="74924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1" name="Google Shape;1471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3035" y="2802095"/>
            <a:ext cx="9699446" cy="749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2" name="Google Shape;1472;p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4599" y="2802095"/>
            <a:ext cx="9693312" cy="7492422"/>
          </a:xfrm>
          <a:prstGeom prst="rect">
            <a:avLst/>
          </a:prstGeom>
          <a:noFill/>
          <a:ln>
            <a:noFill/>
          </a:ln>
        </p:spPr>
      </p:pic>
      <p:sp>
        <p:nvSpPr>
          <p:cNvPr id="1473" name="Google Shape;1473;p159"/>
          <p:cNvSpPr txBox="1"/>
          <p:nvPr/>
        </p:nvSpPr>
        <p:spPr>
          <a:xfrm>
            <a:off x="2159670" y="11055475"/>
            <a:ext cx="84339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SemiBold"/>
              <a:buNone/>
            </a:pPr>
            <a:r>
              <a:rPr lang="en-US" sz="2200">
                <a:latin typeface="Montserrat SemiBold"/>
                <a:ea typeface="Montserrat SemiBold"/>
                <a:cs typeface="Montserrat SemiBold"/>
                <a:sym typeface="Montserrat SemiBold"/>
              </a:rPr>
              <a:t>WORDMARK REVERSE</a:t>
            </a:r>
            <a:endParaRPr/>
          </a:p>
        </p:txBody>
      </p:sp>
      <p:sp>
        <p:nvSpPr>
          <p:cNvPr id="1474" name="Google Shape;1474;p159"/>
          <p:cNvSpPr txBox="1"/>
          <p:nvPr/>
        </p:nvSpPr>
        <p:spPr>
          <a:xfrm>
            <a:off x="13536967" y="11037825"/>
            <a:ext cx="84339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SemiBold"/>
              <a:buNone/>
            </a:pPr>
            <a:r>
              <a:rPr lang="en-US" sz="2200">
                <a:latin typeface="Montserrat SemiBold"/>
                <a:ea typeface="Montserrat SemiBold"/>
                <a:cs typeface="Montserrat SemiBold"/>
                <a:sym typeface="Montserrat SemiBold"/>
              </a:rPr>
              <a:t>WORDMARK WITH TAGLINE REVERSE</a:t>
            </a:r>
            <a:endParaRPr sz="2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75" name="Google Shape;1475;p159"/>
          <p:cNvSpPr txBox="1">
            <a:spLocks noGrp="1"/>
          </p:cNvSpPr>
          <p:nvPr>
            <p:ph type="title"/>
          </p:nvPr>
        </p:nvSpPr>
        <p:spPr>
          <a:xfrm>
            <a:off x="562350" y="201875"/>
            <a:ext cx="7842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sz="3800">
                <a:solidFill>
                  <a:srgbClr val="05060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LOGO</a:t>
            </a:r>
            <a:endParaRPr sz="3800">
              <a:solidFill>
                <a:srgbClr val="05060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2" name="Google Shape;1482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650" y="2852466"/>
            <a:ext cx="9634191" cy="744204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83" name="Google Shape;1483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1550" y="2827287"/>
            <a:ext cx="9699405" cy="7492423"/>
          </a:xfrm>
          <a:prstGeom prst="rect">
            <a:avLst/>
          </a:prstGeom>
          <a:noFill/>
          <a:ln>
            <a:noFill/>
          </a:ln>
        </p:spPr>
      </p:pic>
      <p:sp>
        <p:nvSpPr>
          <p:cNvPr id="1484" name="Google Shape;1484;p160"/>
          <p:cNvSpPr txBox="1"/>
          <p:nvPr/>
        </p:nvSpPr>
        <p:spPr>
          <a:xfrm>
            <a:off x="2286295" y="10993350"/>
            <a:ext cx="84339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SemiBold"/>
              <a:buNone/>
            </a:pPr>
            <a:r>
              <a:rPr lang="en-US" sz="2200">
                <a:latin typeface="Montserrat SemiBold"/>
                <a:ea typeface="Montserrat SemiBold"/>
                <a:cs typeface="Montserrat SemiBold"/>
                <a:sym typeface="Montserrat SemiBold"/>
              </a:rPr>
              <a:t>SWIRL MARK </a:t>
            </a:r>
            <a:endParaRPr/>
          </a:p>
        </p:txBody>
      </p:sp>
      <p:sp>
        <p:nvSpPr>
          <p:cNvPr id="1485" name="Google Shape;1485;p160"/>
          <p:cNvSpPr txBox="1"/>
          <p:nvPr/>
        </p:nvSpPr>
        <p:spPr>
          <a:xfrm>
            <a:off x="13489704" y="10993350"/>
            <a:ext cx="84339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lvl="0" indent="0" algn="ctr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 SemiBold"/>
              <a:buNone/>
            </a:pPr>
            <a:r>
              <a:rPr lang="en-US" sz="2200">
                <a:latin typeface="Montserrat SemiBold"/>
                <a:ea typeface="Montserrat SemiBold"/>
                <a:cs typeface="Montserrat SemiBold"/>
                <a:sym typeface="Montserrat SemiBold"/>
              </a:rPr>
              <a:t>SWIRL MARK REVERSE</a:t>
            </a:r>
            <a:endParaRPr sz="22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86" name="Google Shape;1486;p160"/>
          <p:cNvSpPr txBox="1">
            <a:spLocks noGrp="1"/>
          </p:cNvSpPr>
          <p:nvPr>
            <p:ph type="title"/>
          </p:nvPr>
        </p:nvSpPr>
        <p:spPr>
          <a:xfrm>
            <a:off x="562350" y="201875"/>
            <a:ext cx="7842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sz="3800">
                <a:solidFill>
                  <a:srgbClr val="05060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LOGO</a:t>
            </a:r>
            <a:endParaRPr sz="3800">
              <a:solidFill>
                <a:srgbClr val="05060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161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5086500" cy="9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sz="4000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COLOR </a:t>
            </a:r>
            <a:endParaRPr sz="4000" i="0" u="none" strike="noStrike" cap="none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sz="4000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CONCEPT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494" name="Google Shape;1494;p161"/>
          <p:cNvSpPr txBox="1"/>
          <p:nvPr/>
        </p:nvSpPr>
        <p:spPr>
          <a:xfrm>
            <a:off x="1206500" y="2872420"/>
            <a:ext cx="7333032" cy="90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ontserrat ExtraBold"/>
              <a:buNone/>
            </a:pPr>
            <a:r>
              <a:rPr lang="en-US" sz="2500" dirty="0">
                <a:latin typeface="Montserrat"/>
                <a:ea typeface="Montserrat"/>
                <a:cs typeface="Montserrat"/>
                <a:sym typeface="Montserrat"/>
              </a:rPr>
              <a:t>Our colors are designed to</a:t>
            </a:r>
            <a:r>
              <a:rPr lang="en-US" sz="25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convey</a:t>
            </a:r>
            <a:r>
              <a:rPr lang="en-US" sz="2500" dirty="0">
                <a:latin typeface="Montserrat"/>
                <a:ea typeface="Montserrat"/>
                <a:cs typeface="Montserrat"/>
                <a:sym typeface="Montserrat"/>
              </a:rPr>
              <a:t> the feeling of confidence and freedom that result from brand’s promise of</a:t>
            </a:r>
            <a:r>
              <a:rPr lang="en-US" sz="2500" b="1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25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law and entrepreneurial experience, perfectly aligned.</a:t>
            </a:r>
            <a:endParaRPr sz="25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500" dirty="0">
                <a:latin typeface="Montserrat"/>
                <a:ea typeface="Montserrat"/>
                <a:cs typeface="Montserrat"/>
                <a:sym typeface="Montserrat"/>
              </a:rPr>
              <a:t>We use of color in alignment and in contrast to represent our alignment of law and business as well as the alignment as one team with our clients.</a:t>
            </a: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</a:pPr>
            <a:r>
              <a:rPr lang="en-US" sz="2500" dirty="0">
                <a:latin typeface="Montserrat"/>
                <a:ea typeface="Montserrat"/>
                <a:cs typeface="Montserrat"/>
                <a:sym typeface="Montserrat"/>
              </a:rPr>
              <a:t>We use gradients to show the two colors becoming one. </a:t>
            </a:r>
            <a:endParaRPr sz="25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5" name="Google Shape;1495;p161"/>
          <p:cNvPicPr preferRelativeResize="0"/>
          <p:nvPr/>
        </p:nvPicPr>
        <p:blipFill rotWithShape="1">
          <a:blip r:embed="rId3">
            <a:alphaModFix/>
          </a:blip>
          <a:srcRect l="20609" t="12375" r="24108" b="14913"/>
          <a:stretch/>
        </p:blipFill>
        <p:spPr>
          <a:xfrm>
            <a:off x="12209125" y="3811646"/>
            <a:ext cx="7489751" cy="7609626"/>
          </a:xfrm>
          <a:prstGeom prst="rect">
            <a:avLst/>
          </a:prstGeom>
          <a:noFill/>
          <a:ln>
            <a:noFill/>
          </a:ln>
        </p:spPr>
      </p:pic>
      <p:sp>
        <p:nvSpPr>
          <p:cNvPr id="1496" name="Google Shape;1496;p161"/>
          <p:cNvSpPr/>
          <p:nvPr/>
        </p:nvSpPr>
        <p:spPr>
          <a:xfrm>
            <a:off x="9667200" y="9767286"/>
            <a:ext cx="2004600" cy="2004600"/>
          </a:xfrm>
          <a:prstGeom prst="ellipse">
            <a:avLst/>
          </a:prstGeom>
          <a:solidFill>
            <a:srgbClr val="D98D00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4F4F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2A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7" name="Google Shape;1497;p161"/>
          <p:cNvSpPr/>
          <p:nvPr/>
        </p:nvSpPr>
        <p:spPr>
          <a:xfrm>
            <a:off x="9667200" y="3174850"/>
            <a:ext cx="2004600" cy="2004600"/>
          </a:xfrm>
          <a:prstGeom prst="ellipse">
            <a:avLst/>
          </a:prstGeom>
          <a:solidFill>
            <a:srgbClr val="FFFAEB"/>
          </a:solidFill>
          <a:ln w="9525" cap="flat" cmpd="sng">
            <a:solidFill>
              <a:srgbClr val="D5A0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73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F2673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8" name="Google Shape;1498;p161"/>
          <p:cNvSpPr/>
          <p:nvPr/>
        </p:nvSpPr>
        <p:spPr>
          <a:xfrm>
            <a:off x="9667200" y="6316968"/>
            <a:ext cx="2004600" cy="2004600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9" name="Google Shape;1499;p161"/>
          <p:cNvSpPr/>
          <p:nvPr/>
        </p:nvSpPr>
        <p:spPr>
          <a:xfrm>
            <a:off x="20019832" y="9767286"/>
            <a:ext cx="2004600" cy="2004600"/>
          </a:xfrm>
          <a:prstGeom prst="ellipse">
            <a:avLst/>
          </a:prstGeom>
          <a:solidFill>
            <a:srgbClr val="003B53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0" name="Google Shape;1500;p161"/>
          <p:cNvSpPr/>
          <p:nvPr/>
        </p:nvSpPr>
        <p:spPr>
          <a:xfrm>
            <a:off x="20019832" y="3174850"/>
            <a:ext cx="2004600" cy="2004600"/>
          </a:xfrm>
          <a:prstGeom prst="ellipse">
            <a:avLst/>
          </a:prstGeom>
          <a:solidFill>
            <a:srgbClr val="93BCCD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1" name="Google Shape;1501;p161"/>
          <p:cNvSpPr/>
          <p:nvPr/>
        </p:nvSpPr>
        <p:spPr>
          <a:xfrm>
            <a:off x="20019832" y="6381370"/>
            <a:ext cx="2004600" cy="2004600"/>
          </a:xfrm>
          <a:prstGeom prst="ellipse">
            <a:avLst/>
          </a:prstGeom>
          <a:solidFill>
            <a:srgbClr val="027CA1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2" name="Google Shape;1502;p161"/>
          <p:cNvSpPr txBox="1"/>
          <p:nvPr/>
        </p:nvSpPr>
        <p:spPr>
          <a:xfrm>
            <a:off x="8860488" y="12205625"/>
            <a:ext cx="3728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DARK YELLOW = DAY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3" name="Google Shape;1503;p161"/>
          <p:cNvSpPr txBox="1"/>
          <p:nvPr/>
        </p:nvSpPr>
        <p:spPr>
          <a:xfrm>
            <a:off x="8860488" y="8767481"/>
            <a:ext cx="3728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YELLOW = CONFIDENCE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4" name="Google Shape;1504;p161"/>
          <p:cNvSpPr txBox="1"/>
          <p:nvPr/>
        </p:nvSpPr>
        <p:spPr>
          <a:xfrm>
            <a:off x="8860488" y="5329338"/>
            <a:ext cx="3728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BRIGHT YELLOW = LAW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5" name="Google Shape;1505;p161"/>
          <p:cNvSpPr txBox="1"/>
          <p:nvPr/>
        </p:nvSpPr>
        <p:spPr>
          <a:xfrm>
            <a:off x="19157913" y="12358025"/>
            <a:ext cx="3728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DARK BLUE = NIGHT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6" name="Google Shape;1506;p161"/>
          <p:cNvSpPr txBox="1"/>
          <p:nvPr/>
        </p:nvSpPr>
        <p:spPr>
          <a:xfrm>
            <a:off x="19157913" y="8919881"/>
            <a:ext cx="3728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BLUE = FREEDOM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7" name="Google Shape;1507;p161"/>
          <p:cNvSpPr txBox="1"/>
          <p:nvPr/>
        </p:nvSpPr>
        <p:spPr>
          <a:xfrm>
            <a:off x="19157913" y="5481738"/>
            <a:ext cx="3728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BRIGHT BLUE = BUSINESS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p162"/>
          <p:cNvSpPr txBox="1"/>
          <p:nvPr/>
        </p:nvSpPr>
        <p:spPr>
          <a:xfrm>
            <a:off x="1322264" y="8208204"/>
            <a:ext cx="31782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DAY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3" name="Google Shape;1513;p162"/>
          <p:cNvSpPr txBox="1"/>
          <p:nvPr/>
        </p:nvSpPr>
        <p:spPr>
          <a:xfrm>
            <a:off x="1551650" y="9151350"/>
            <a:ext cx="1235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HEX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RGB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HSB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CMYK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PANTONE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4" name="Google Shape;1514;p162"/>
          <p:cNvSpPr txBox="1"/>
          <p:nvPr/>
        </p:nvSpPr>
        <p:spPr>
          <a:xfrm>
            <a:off x="2978476" y="9151350"/>
            <a:ext cx="16038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</a:t>
            </a: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D98D00</a:t>
            </a: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217, 141, 0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39, 100, 85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0, 35, 100, 15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65, 20, 70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131 </a:t>
            </a: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5" name="Google Shape;1515;p162"/>
          <p:cNvSpPr/>
          <p:nvPr/>
        </p:nvSpPr>
        <p:spPr>
          <a:xfrm>
            <a:off x="1603195" y="5091987"/>
            <a:ext cx="2616300" cy="2616300"/>
          </a:xfrm>
          <a:prstGeom prst="ellipse">
            <a:avLst/>
          </a:prstGeom>
          <a:solidFill>
            <a:srgbClr val="D98D00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4F4F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2A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6" name="Google Shape;1516;p162"/>
          <p:cNvSpPr txBox="1"/>
          <p:nvPr/>
        </p:nvSpPr>
        <p:spPr>
          <a:xfrm>
            <a:off x="8339164" y="8208204"/>
            <a:ext cx="31782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LAW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7" name="Google Shape;1517;p162"/>
          <p:cNvSpPr txBox="1"/>
          <p:nvPr/>
        </p:nvSpPr>
        <p:spPr>
          <a:xfrm>
            <a:off x="9923498" y="9151350"/>
            <a:ext cx="1649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</a:t>
            </a: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FFFAEB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255, 250, 235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45, 8, 100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0, 2, 8, 0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98, -1, 8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155 C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8" name="Google Shape;1518;p162"/>
          <p:cNvSpPr/>
          <p:nvPr/>
        </p:nvSpPr>
        <p:spPr>
          <a:xfrm>
            <a:off x="8582039" y="5091987"/>
            <a:ext cx="2616300" cy="2616300"/>
          </a:xfrm>
          <a:prstGeom prst="ellipse">
            <a:avLst/>
          </a:prstGeom>
          <a:solidFill>
            <a:srgbClr val="FFFAEB"/>
          </a:solidFill>
          <a:ln w="9525" cap="flat" cmpd="sng">
            <a:solidFill>
              <a:srgbClr val="D5A0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73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F2673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9" name="Google Shape;1519;p162"/>
          <p:cNvSpPr txBox="1"/>
          <p:nvPr/>
        </p:nvSpPr>
        <p:spPr>
          <a:xfrm>
            <a:off x="4849745" y="8208204"/>
            <a:ext cx="31782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CONFIDENCE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endParaRPr sz="17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0" name="Google Shape;1520;p162"/>
          <p:cNvSpPr txBox="1"/>
          <p:nvPr/>
        </p:nvSpPr>
        <p:spPr>
          <a:xfrm>
            <a:off x="6555825" y="9151350"/>
            <a:ext cx="19029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</a:t>
            </a: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FFD457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255, 212, 87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0, 0, 73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0, 17, 66, 0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87, 2, 65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135</a:t>
            </a: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1" name="Google Shape;1521;p162"/>
          <p:cNvSpPr/>
          <p:nvPr/>
        </p:nvSpPr>
        <p:spPr>
          <a:xfrm>
            <a:off x="5092617" y="5091987"/>
            <a:ext cx="2616300" cy="2616300"/>
          </a:xfrm>
          <a:prstGeom prst="ellipse">
            <a:avLst/>
          </a:prstGeom>
          <a:solidFill>
            <a:srgbClr val="FFD457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2" name="Google Shape;1522;p162"/>
          <p:cNvSpPr txBox="1"/>
          <p:nvPr/>
        </p:nvSpPr>
        <p:spPr>
          <a:xfrm>
            <a:off x="11828583" y="8208204"/>
            <a:ext cx="31782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 NIGHT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3" name="Google Shape;1523;p162"/>
          <p:cNvSpPr txBox="1"/>
          <p:nvPr/>
        </p:nvSpPr>
        <p:spPr>
          <a:xfrm>
            <a:off x="13430279" y="9151350"/>
            <a:ext cx="14988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</a:t>
            </a:r>
            <a:r>
              <a:rPr lang="en-US" sz="1500" dirty="0">
                <a:latin typeface="Montserrat Medium"/>
                <a:ea typeface="Montserrat Medium"/>
                <a:cs typeface="Montserrat Medium"/>
                <a:sym typeface="Montserrat Medium"/>
              </a:rPr>
              <a:t>003b53ff</a:t>
            </a:r>
            <a:r>
              <a:rPr lang="en-US" sz="150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dirty="0">
                <a:latin typeface="Montserrat Medium"/>
                <a:ea typeface="Montserrat Medium"/>
                <a:cs typeface="Montserrat Medium"/>
                <a:sym typeface="Montserrat Medium"/>
              </a:rPr>
              <a:t>0, 59, 83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dirty="0">
                <a:latin typeface="Montserrat Medium"/>
                <a:ea typeface="Montserrat Medium"/>
                <a:cs typeface="Montserrat Medium"/>
                <a:sym typeface="Montserrat Medium"/>
              </a:rPr>
              <a:t>197, 100, 33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dirty="0">
                <a:latin typeface="Montserrat Medium"/>
                <a:ea typeface="Montserrat Medium"/>
                <a:cs typeface="Montserrat Medium"/>
                <a:sym typeface="Montserrat Medium"/>
              </a:rPr>
              <a:t>100, 29, 0, 67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dirty="0">
                <a:latin typeface="Montserrat Medium"/>
                <a:ea typeface="Montserrat Medium"/>
                <a:cs typeface="Montserrat Medium"/>
                <a:sym typeface="Montserrat Medium"/>
              </a:rPr>
              <a:t>23, -7, -19</a:t>
            </a:r>
            <a:endParaRPr sz="15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dirty="0">
                <a:latin typeface="Montserrat Medium"/>
                <a:ea typeface="Montserrat Medium"/>
                <a:cs typeface="Montserrat Medium"/>
                <a:sym typeface="Montserrat Medium"/>
              </a:rPr>
              <a:t>540 C</a:t>
            </a:r>
            <a:endParaRPr sz="15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24" name="Google Shape;1524;p162"/>
          <p:cNvSpPr/>
          <p:nvPr/>
        </p:nvSpPr>
        <p:spPr>
          <a:xfrm>
            <a:off x="12071461" y="5091987"/>
            <a:ext cx="2616300" cy="2616300"/>
          </a:xfrm>
          <a:prstGeom prst="ellipse">
            <a:avLst/>
          </a:prstGeom>
          <a:solidFill>
            <a:srgbClr val="003B53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5" name="Google Shape;1525;p162"/>
          <p:cNvSpPr txBox="1"/>
          <p:nvPr/>
        </p:nvSpPr>
        <p:spPr>
          <a:xfrm>
            <a:off x="18769345" y="8208204"/>
            <a:ext cx="31782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FREEDOM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6" name="Google Shape;1526;p162"/>
          <p:cNvSpPr txBox="1"/>
          <p:nvPr/>
        </p:nvSpPr>
        <p:spPr>
          <a:xfrm>
            <a:off x="20363079" y="9151350"/>
            <a:ext cx="1649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</a:t>
            </a:r>
            <a:r>
              <a:rPr lang="en-US" sz="1500">
                <a:solidFill>
                  <a:srgbClr val="05060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93BCCD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147, 188, 205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198, 28, 80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28, 8, 0, 20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74, -10, -13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283</a:t>
            </a:r>
            <a:r>
              <a:rPr lang="en-US" sz="15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7" name="Google Shape;1527;p162"/>
          <p:cNvSpPr/>
          <p:nvPr/>
        </p:nvSpPr>
        <p:spPr>
          <a:xfrm>
            <a:off x="19050305" y="5091987"/>
            <a:ext cx="2616300" cy="2616300"/>
          </a:xfrm>
          <a:prstGeom prst="ellipse">
            <a:avLst/>
          </a:prstGeom>
          <a:solidFill>
            <a:srgbClr val="93BCCD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8" name="Google Shape;1528;p162"/>
          <p:cNvSpPr txBox="1"/>
          <p:nvPr/>
        </p:nvSpPr>
        <p:spPr>
          <a:xfrm>
            <a:off x="8531997" y="9151350"/>
            <a:ext cx="1235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HEX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RGB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HSB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CMYK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PANTONE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9" name="Google Shape;1529;p162"/>
          <p:cNvSpPr txBox="1"/>
          <p:nvPr/>
        </p:nvSpPr>
        <p:spPr>
          <a:xfrm>
            <a:off x="5013439" y="9151350"/>
            <a:ext cx="1235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HEX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RGB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HSB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CMYK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PANTONE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0" name="Google Shape;1530;p162"/>
          <p:cNvSpPr txBox="1"/>
          <p:nvPr/>
        </p:nvSpPr>
        <p:spPr>
          <a:xfrm>
            <a:off x="12023504" y="9151350"/>
            <a:ext cx="1235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HEX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RGB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HSB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CMYK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PANTONE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1" name="Google Shape;1531;p162"/>
          <p:cNvSpPr txBox="1"/>
          <p:nvPr/>
        </p:nvSpPr>
        <p:spPr>
          <a:xfrm>
            <a:off x="18959666" y="9151350"/>
            <a:ext cx="1235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HEX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RGB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HSB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CMYK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PANTONE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2" name="Google Shape;1532;p162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3809700" cy="13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sz="4000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COLORS</a:t>
            </a:r>
            <a:endParaRPr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33" name="Google Shape;1533;p162"/>
          <p:cNvSpPr/>
          <p:nvPr/>
        </p:nvSpPr>
        <p:spPr>
          <a:xfrm>
            <a:off x="7414203" y="3489564"/>
            <a:ext cx="1738800" cy="1738800"/>
          </a:xfrm>
          <a:prstGeom prst="ellipse">
            <a:avLst/>
          </a:prstGeom>
          <a:gradFill>
            <a:gsLst>
              <a:gs pos="0">
                <a:srgbClr val="FFFAEB"/>
              </a:gs>
              <a:gs pos="100000">
                <a:srgbClr val="FFD45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4" name="Google Shape;1534;p162"/>
          <p:cNvSpPr/>
          <p:nvPr/>
        </p:nvSpPr>
        <p:spPr>
          <a:xfrm>
            <a:off x="14358334" y="3489564"/>
            <a:ext cx="1738800" cy="1738800"/>
          </a:xfrm>
          <a:prstGeom prst="ellipse">
            <a:avLst/>
          </a:prstGeom>
          <a:gradFill>
            <a:gsLst>
              <a:gs pos="0">
                <a:srgbClr val="93BCCD"/>
              </a:gs>
              <a:gs pos="100000">
                <a:srgbClr val="003B5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5" name="Google Shape;1535;p162"/>
          <p:cNvSpPr/>
          <p:nvPr/>
        </p:nvSpPr>
        <p:spPr>
          <a:xfrm>
            <a:off x="3813878" y="3489564"/>
            <a:ext cx="1738800" cy="1738800"/>
          </a:xfrm>
          <a:prstGeom prst="ellipse">
            <a:avLst/>
          </a:prstGeom>
          <a:gradFill>
            <a:gsLst>
              <a:gs pos="0">
                <a:srgbClr val="D98D00"/>
              </a:gs>
              <a:gs pos="100000">
                <a:srgbClr val="FFD457"/>
              </a:gs>
            </a:gsLst>
            <a:lin ang="0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6" name="Google Shape;1536;p162"/>
          <p:cNvSpPr/>
          <p:nvPr/>
        </p:nvSpPr>
        <p:spPr>
          <a:xfrm>
            <a:off x="15560883" y="5091987"/>
            <a:ext cx="2616300" cy="2616300"/>
          </a:xfrm>
          <a:prstGeom prst="ellipse">
            <a:avLst/>
          </a:prstGeom>
          <a:solidFill>
            <a:srgbClr val="027CA1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7" name="Google Shape;1537;p162"/>
          <p:cNvSpPr txBox="1"/>
          <p:nvPr/>
        </p:nvSpPr>
        <p:spPr>
          <a:xfrm>
            <a:off x="16858329" y="9151350"/>
            <a:ext cx="1649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solidFill>
                  <a:srgbClr val="05060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#027CA1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2, 124, 161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194, 99, 63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99, 23. 0, 37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48, -15, -28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 Medium"/>
              <a:buNone/>
            </a:pPr>
            <a:r>
              <a:rPr lang="en-US" sz="1500">
                <a:latin typeface="Montserrat Medium"/>
                <a:ea typeface="Montserrat Medium"/>
                <a:cs typeface="Montserrat Medium"/>
                <a:sym typeface="Montserrat Medium"/>
              </a:rPr>
              <a:t>7704 C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8" name="Google Shape;1538;p162"/>
          <p:cNvSpPr txBox="1"/>
          <p:nvPr/>
        </p:nvSpPr>
        <p:spPr>
          <a:xfrm>
            <a:off x="15454916" y="9151350"/>
            <a:ext cx="1235400" cy="22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HEX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RGB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HSB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CMYK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LAB 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PANTONE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9" name="Google Shape;1539;p162"/>
          <p:cNvSpPr/>
          <p:nvPr/>
        </p:nvSpPr>
        <p:spPr>
          <a:xfrm rot="10800000">
            <a:off x="17739634" y="3489564"/>
            <a:ext cx="1738800" cy="1738800"/>
          </a:xfrm>
          <a:prstGeom prst="ellipse">
            <a:avLst/>
          </a:prstGeom>
          <a:gradFill>
            <a:gsLst>
              <a:gs pos="0">
                <a:srgbClr val="93BCCD"/>
              </a:gs>
              <a:gs pos="100000">
                <a:srgbClr val="027CA1"/>
              </a:gs>
            </a:gsLst>
            <a:lin ang="0" scaled="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SzPts val="3200"/>
              <a:buFont typeface="Helvetica Neue"/>
              <a:buNone/>
            </a:pPr>
            <a:endParaRPr sz="3000" i="0" u="none" strike="noStrike" cap="none">
              <a:solidFill>
                <a:srgbClr val="BABAB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0" name="Google Shape;1540;p162"/>
          <p:cNvSpPr txBox="1"/>
          <p:nvPr/>
        </p:nvSpPr>
        <p:spPr>
          <a:xfrm>
            <a:off x="15279914" y="8208204"/>
            <a:ext cx="31782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Montserrat"/>
              <a:buNone/>
            </a:pPr>
            <a:r>
              <a:rPr lang="en-US" sz="1700" b="1">
                <a:latin typeface="Montserrat"/>
                <a:ea typeface="Montserrat"/>
                <a:cs typeface="Montserrat"/>
                <a:sym typeface="Montserrat"/>
              </a:rPr>
              <a:t>BUSINESS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41" name="Google Shape;1541;p162"/>
          <p:cNvCxnSpPr/>
          <p:nvPr/>
        </p:nvCxnSpPr>
        <p:spPr>
          <a:xfrm>
            <a:off x="4683275" y="8947925"/>
            <a:ext cx="0" cy="383640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42" name="Google Shape;1542;p162"/>
          <p:cNvCxnSpPr/>
          <p:nvPr/>
        </p:nvCxnSpPr>
        <p:spPr>
          <a:xfrm>
            <a:off x="8164713" y="8947925"/>
            <a:ext cx="0" cy="383640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43" name="Google Shape;1543;p162"/>
          <p:cNvCxnSpPr/>
          <p:nvPr/>
        </p:nvCxnSpPr>
        <p:spPr>
          <a:xfrm>
            <a:off x="11646150" y="8947925"/>
            <a:ext cx="0" cy="383640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44" name="Google Shape;1544;p162"/>
          <p:cNvCxnSpPr/>
          <p:nvPr/>
        </p:nvCxnSpPr>
        <p:spPr>
          <a:xfrm>
            <a:off x="15127588" y="8947925"/>
            <a:ext cx="0" cy="383640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45" name="Google Shape;1545;p162"/>
          <p:cNvCxnSpPr/>
          <p:nvPr/>
        </p:nvCxnSpPr>
        <p:spPr>
          <a:xfrm>
            <a:off x="18609025" y="8947925"/>
            <a:ext cx="0" cy="383640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2" name="Google Shape;1552;p163"/>
          <p:cNvPicPr preferRelativeResize="0"/>
          <p:nvPr/>
        </p:nvPicPr>
        <p:blipFill rotWithShape="1">
          <a:blip r:embed="rId3">
            <a:alphaModFix/>
          </a:blip>
          <a:srcRect b="41121"/>
          <a:stretch/>
        </p:blipFill>
        <p:spPr>
          <a:xfrm>
            <a:off x="10971700" y="1387050"/>
            <a:ext cx="8921075" cy="7322952"/>
          </a:xfrm>
          <a:prstGeom prst="rect">
            <a:avLst/>
          </a:prstGeom>
          <a:noFill/>
          <a:ln>
            <a:noFill/>
          </a:ln>
        </p:spPr>
      </p:pic>
      <p:sp>
        <p:nvSpPr>
          <p:cNvPr id="1553" name="Google Shape;1553;p163"/>
          <p:cNvSpPr txBox="1"/>
          <p:nvPr/>
        </p:nvSpPr>
        <p:spPr>
          <a:xfrm>
            <a:off x="5739662" y="3345120"/>
            <a:ext cx="4241700" cy="18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HEADLINES SHORT H2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SemiBold"/>
              <a:buNone/>
            </a:pPr>
            <a:r>
              <a:rPr lang="en-US" sz="170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Montserrat </a:t>
            </a:r>
            <a:r>
              <a:rPr lang="en-US" sz="1700">
                <a:latin typeface="Montserrat SemiBold"/>
                <a:ea typeface="Montserrat SemiBold"/>
                <a:cs typeface="Montserrat SemiBold"/>
                <a:sym typeface="Montserrat SemiBold"/>
              </a:rPr>
              <a:t>ExtraBold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All Caps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 Height .0</a:t>
            </a:r>
            <a:r>
              <a:rPr lang="en-US" sz="1300">
                <a:latin typeface="Montserrat Medium"/>
                <a:ea typeface="Montserrat Medium"/>
                <a:cs typeface="Montserrat Medium"/>
                <a:sym typeface="Montserrat Medium"/>
              </a:rPr>
              <a:t>8</a:t>
            </a:r>
            <a:b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Tracking </a:t>
            </a:r>
            <a:r>
              <a:rPr lang="en-US" sz="1300">
                <a:latin typeface="Montserrat Medium"/>
                <a:ea typeface="Montserrat Medium"/>
                <a:cs typeface="Montserrat Medium"/>
                <a:sym typeface="Montserrat Medium"/>
              </a:rPr>
              <a:t>0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4" name="Google Shape;1554;p163"/>
          <p:cNvSpPr txBox="1"/>
          <p:nvPr/>
        </p:nvSpPr>
        <p:spPr>
          <a:xfrm>
            <a:off x="6978962" y="1281029"/>
            <a:ext cx="3002400" cy="18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HEADLINES H1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SemiBold"/>
              <a:buNone/>
            </a:pPr>
            <a:r>
              <a:rPr lang="en-US" sz="170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Montserrat Bold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Sentence Case</a:t>
            </a:r>
            <a:b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 Height 1.1</a:t>
            </a:r>
            <a:b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Tracking </a:t>
            </a:r>
            <a:r>
              <a:rPr lang="en-US" sz="1300">
                <a:latin typeface="Montserrat Medium"/>
                <a:ea typeface="Montserrat Medium"/>
                <a:cs typeface="Montserrat Medium"/>
                <a:sym typeface="Montserrat Medium"/>
              </a:rPr>
              <a:t>+5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5" name="Google Shape;1555;p163"/>
          <p:cNvSpPr txBox="1"/>
          <p:nvPr/>
        </p:nvSpPr>
        <p:spPr>
          <a:xfrm>
            <a:off x="6817262" y="7112855"/>
            <a:ext cx="3164100" cy="18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SUB HEADLINES H4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SemiBold"/>
              <a:buNone/>
            </a:pPr>
            <a:r>
              <a:rPr lang="en-US" sz="170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Montserrat SemiBold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Sentence Case</a:t>
            </a:r>
            <a:b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 Height 1.3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Tracking </a:t>
            </a:r>
            <a:r>
              <a:rPr lang="en-US" sz="1300">
                <a:latin typeface="Montserrat Medium"/>
                <a:ea typeface="Montserrat Medium"/>
                <a:cs typeface="Montserrat Medium"/>
                <a:sym typeface="Montserrat Medium"/>
              </a:rPr>
              <a:t>+5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6" name="Google Shape;1556;p163"/>
          <p:cNvSpPr txBox="1"/>
          <p:nvPr/>
        </p:nvSpPr>
        <p:spPr>
          <a:xfrm>
            <a:off x="6817250" y="8885326"/>
            <a:ext cx="3164100" cy="14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CALLOUTS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SemiBold"/>
              <a:buNone/>
            </a:pPr>
            <a:r>
              <a:rPr lang="en-US" sz="170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Montserrat Bold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All Caps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 Height </a:t>
            </a:r>
            <a:r>
              <a:rPr lang="en-US" sz="1300"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Tracking +250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7" name="Google Shape;1557;p163"/>
          <p:cNvSpPr txBox="1"/>
          <p:nvPr/>
        </p:nvSpPr>
        <p:spPr>
          <a:xfrm>
            <a:off x="6817245" y="10713177"/>
            <a:ext cx="3164100" cy="18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BODY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SemiBold"/>
              <a:buNone/>
            </a:pPr>
            <a:r>
              <a:rPr lang="en-US" sz="170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Montserrat Regular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Sentence Case</a:t>
            </a:r>
            <a:b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 Height 1.2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Tracking +5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58" name="Google Shape;1558;p163"/>
          <p:cNvCxnSpPr/>
          <p:nvPr/>
        </p:nvCxnSpPr>
        <p:spPr>
          <a:xfrm>
            <a:off x="5183900" y="3057450"/>
            <a:ext cx="16142700" cy="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59" name="Google Shape;1559;p163"/>
          <p:cNvCxnSpPr/>
          <p:nvPr/>
        </p:nvCxnSpPr>
        <p:spPr>
          <a:xfrm>
            <a:off x="5183900" y="4990828"/>
            <a:ext cx="16142700" cy="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60" name="Google Shape;1560;p163"/>
          <p:cNvCxnSpPr/>
          <p:nvPr/>
        </p:nvCxnSpPr>
        <p:spPr>
          <a:xfrm>
            <a:off x="5183900" y="8709989"/>
            <a:ext cx="16142700" cy="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561" name="Google Shape;1561;p163"/>
          <p:cNvCxnSpPr/>
          <p:nvPr/>
        </p:nvCxnSpPr>
        <p:spPr>
          <a:xfrm>
            <a:off x="5183900" y="10351375"/>
            <a:ext cx="16142700" cy="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562" name="Google Shape;1562;p163"/>
          <p:cNvSpPr txBox="1">
            <a:spLocks noGrp="1"/>
          </p:cNvSpPr>
          <p:nvPr>
            <p:ph type="title"/>
          </p:nvPr>
        </p:nvSpPr>
        <p:spPr>
          <a:xfrm>
            <a:off x="534325" y="313950"/>
            <a:ext cx="7842000" cy="10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Montserrat SemiBold"/>
              <a:buNone/>
            </a:pPr>
            <a:r>
              <a:rPr lang="en-US" sz="3800">
                <a:solidFill>
                  <a:srgbClr val="05060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FONTS</a:t>
            </a:r>
            <a:endParaRPr sz="3800">
              <a:solidFill>
                <a:srgbClr val="05060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63" name="Google Shape;1563;p163"/>
          <p:cNvSpPr txBox="1"/>
          <p:nvPr/>
        </p:nvSpPr>
        <p:spPr>
          <a:xfrm>
            <a:off x="5739662" y="5250089"/>
            <a:ext cx="4241700" cy="18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Montserrat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HEADLINES SHORT H</a:t>
            </a:r>
            <a:r>
              <a:rPr lang="en-US" sz="2100" b="1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ontserrat SemiBold"/>
              <a:buNone/>
            </a:pPr>
            <a:r>
              <a:rPr lang="en-US" sz="1700" i="0" u="none" strike="noStrike" cap="non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Montserrat </a:t>
            </a:r>
            <a:r>
              <a:rPr lang="en-US" sz="1700">
                <a:latin typeface="Montserrat SemiBold"/>
                <a:ea typeface="Montserrat SemiBold"/>
                <a:cs typeface="Montserrat SemiBold"/>
                <a:sym typeface="Montserrat SemiBold"/>
              </a:rPr>
              <a:t>Light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All Caps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None/>
            </a:pP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 Height .0</a:t>
            </a:r>
            <a:r>
              <a:rPr lang="en-US" sz="1300">
                <a:latin typeface="Montserrat Medium"/>
                <a:ea typeface="Montserrat Medium"/>
                <a:cs typeface="Montserrat Medium"/>
                <a:sym typeface="Montserrat Medium"/>
              </a:rPr>
              <a:t>8</a:t>
            </a:r>
            <a:b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3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Tracking </a:t>
            </a:r>
            <a:r>
              <a:rPr lang="en-US" sz="1300">
                <a:latin typeface="Montserrat Medium"/>
                <a:ea typeface="Montserrat Medium"/>
                <a:cs typeface="Montserrat Medium"/>
                <a:sym typeface="Montserrat Medium"/>
              </a:rPr>
              <a:t>0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64" name="Google Shape;1564;p163"/>
          <p:cNvCxnSpPr/>
          <p:nvPr/>
        </p:nvCxnSpPr>
        <p:spPr>
          <a:xfrm>
            <a:off x="5183900" y="6746953"/>
            <a:ext cx="16142700" cy="0"/>
          </a:xfrm>
          <a:prstGeom prst="straightConnector1">
            <a:avLst/>
          </a:prstGeom>
          <a:noFill/>
          <a:ln w="9525" cap="flat" cmpd="sng">
            <a:solidFill>
              <a:srgbClr val="050606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565" name="Google Shape;1565;p163"/>
          <p:cNvPicPr preferRelativeResize="0"/>
          <p:nvPr/>
        </p:nvPicPr>
        <p:blipFill rotWithShape="1">
          <a:blip r:embed="rId3">
            <a:alphaModFix/>
          </a:blip>
          <a:srcRect t="69125" b="10631"/>
          <a:stretch/>
        </p:blipFill>
        <p:spPr>
          <a:xfrm>
            <a:off x="10971700" y="10563276"/>
            <a:ext cx="8921075" cy="251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6" name="Google Shape;1566;p163"/>
          <p:cNvPicPr preferRelativeResize="0"/>
          <p:nvPr/>
        </p:nvPicPr>
        <p:blipFill rotWithShape="1">
          <a:blip r:embed="rId3">
            <a:alphaModFix/>
          </a:blip>
          <a:srcRect t="59113" b="32840"/>
          <a:stretch/>
        </p:blipFill>
        <p:spPr>
          <a:xfrm>
            <a:off x="10971700" y="9030338"/>
            <a:ext cx="8921075" cy="100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5E09728F4E22489409E347C0E0E5A2" ma:contentTypeVersion="17" ma:contentTypeDescription="Create a new document." ma:contentTypeScope="" ma:versionID="de075bafa9f463997ef3e8ca80a07704">
  <xsd:schema xmlns:xsd="http://www.w3.org/2001/XMLSchema" xmlns:xs="http://www.w3.org/2001/XMLSchema" xmlns:p="http://schemas.microsoft.com/office/2006/metadata/properties" xmlns:ns2="4b107b3d-80d2-42ce-8467-e19501a6739c" xmlns:ns3="0b6e32ac-78df-4b45-9b61-22f07f5b77bc" targetNamespace="http://schemas.microsoft.com/office/2006/metadata/properties" ma:root="true" ma:fieldsID="a2e5cc0871f7657e8947bc704a95738e" ns2:_="" ns3:_="">
    <xsd:import namespace="4b107b3d-80d2-42ce-8467-e19501a6739c"/>
    <xsd:import namespace="0b6e32ac-78df-4b45-9b61-22f07f5b77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07b3d-80d2-42ce-8467-e19501a673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77fa8c3-0ce2-4d55-ad77-afa433265f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e32ac-78df-4b45-9b61-22f07f5b77b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a0d8c3a-2911-491c-8619-4ccffc4883c7}" ma:internalName="TaxCatchAll" ma:showField="CatchAllData" ma:web="0b6e32ac-78df-4b45-9b61-22f07f5b77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b6e32ac-78df-4b45-9b61-22f07f5b77bc" xsi:nil="true"/>
    <lcf76f155ced4ddcb4097134ff3c332f xmlns="4b107b3d-80d2-42ce-8467-e19501a673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2D62BF0-2AF1-4826-8A98-72DF8A520664}"/>
</file>

<file path=customXml/itemProps2.xml><?xml version="1.0" encoding="utf-8"?>
<ds:datastoreItem xmlns:ds="http://schemas.openxmlformats.org/officeDocument/2006/customXml" ds:itemID="{CD63C12E-AF00-487F-9904-113B8BDC95FC}"/>
</file>

<file path=customXml/itemProps3.xml><?xml version="1.0" encoding="utf-8"?>
<ds:datastoreItem xmlns:ds="http://schemas.openxmlformats.org/officeDocument/2006/customXml" ds:itemID="{5C8ED7F0-9C72-41E7-A523-FD934D97697E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531</Words>
  <Application>Microsoft Office PowerPoint</Application>
  <PresentationFormat>Custom</PresentationFormat>
  <Paragraphs>144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Montserrat</vt:lpstr>
      <vt:lpstr>Raleway</vt:lpstr>
      <vt:lpstr>Helvetica Neue</vt:lpstr>
      <vt:lpstr>Montserrat SemiBold</vt:lpstr>
      <vt:lpstr>Montserrat Black</vt:lpstr>
      <vt:lpstr>Lato</vt:lpstr>
      <vt:lpstr>Gill Sans</vt:lpstr>
      <vt:lpstr>Montserrat ExtraBold</vt:lpstr>
      <vt:lpstr>Montserrat Medium</vt:lpstr>
      <vt:lpstr>Helvetica Neue Light</vt:lpstr>
      <vt:lpstr>Arial</vt:lpstr>
      <vt:lpstr>Questrial</vt:lpstr>
      <vt:lpstr>21_BasicWhite</vt:lpstr>
      <vt:lpstr>Swiss</vt:lpstr>
      <vt:lpstr>PowerPoint Presentation</vt:lpstr>
      <vt:lpstr>LOGO </vt:lpstr>
      <vt:lpstr>LOGO</vt:lpstr>
      <vt:lpstr>LOGO</vt:lpstr>
      <vt:lpstr>LOGO</vt:lpstr>
      <vt:lpstr>COLOR  CONCEPT</vt:lpstr>
      <vt:lpstr>COLORS</vt:lpstr>
      <vt:lpstr>FONTS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Shamira Narayana</cp:lastModifiedBy>
  <cp:revision>2</cp:revision>
  <dcterms:modified xsi:type="dcterms:W3CDTF">2023-12-08T21:56:22Z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0x010100E05E09728F4E22489409E347C0E0E5A2</vt:lpwstr>
  </property>
</Properties>
</file>