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3.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722" r:id="rId4"/>
    <p:sldMasterId id="2147483723" r:id="rId5"/>
    <p:sldMasterId id="2147483724" r:id="rId6"/>
    <p:sldMasterId id="2147483725" r:id="rId7"/>
  </p:sldMasterIdLst>
  <p:notesMasterIdLst>
    <p:notesMasterId r:id="rId84"/>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Lst>
  <p:sldSz cx="24384000" cy="13716000"/>
  <p:notesSz cx="6858000" cy="9144000"/>
  <p:embeddedFontLst>
    <p:embeddedFont>
      <p:font typeface="Gill Sans" panose="020B0604020202020204" charset="0"/>
      <p:regular r:id="rId85"/>
      <p:bold r:id="rId86"/>
    </p:embeddedFont>
    <p:embeddedFont>
      <p:font typeface="Helvetica Neue" panose="020B0604020202020204" charset="0"/>
      <p:regular r:id="rId87"/>
      <p:bold r:id="rId88"/>
      <p:italic r:id="rId89"/>
      <p:boldItalic r:id="rId90"/>
    </p:embeddedFont>
    <p:embeddedFont>
      <p:font typeface="Helvetica Neue Light" panose="020B0604020202020204" charset="0"/>
      <p:regular r:id="rId91"/>
      <p:bold r:id="rId92"/>
      <p:italic r:id="rId93"/>
      <p:boldItalic r:id="rId94"/>
    </p:embeddedFont>
    <p:embeddedFont>
      <p:font typeface="Lato" panose="020F0502020204030203" pitchFamily="34" charset="0"/>
      <p:regular r:id="rId95"/>
      <p:bold r:id="rId96"/>
      <p:italic r:id="rId97"/>
      <p:boldItalic r:id="rId98"/>
    </p:embeddedFont>
    <p:embeddedFont>
      <p:font typeface="Montserrat" panose="00000500000000000000" pitchFamily="2" charset="0"/>
      <p:regular r:id="rId99"/>
      <p:bold r:id="rId100"/>
      <p:italic r:id="rId101"/>
      <p:boldItalic r:id="rId102"/>
    </p:embeddedFont>
    <p:embeddedFont>
      <p:font typeface="Montserrat Black" panose="00000A00000000000000" pitchFamily="2" charset="0"/>
      <p:bold r:id="rId103"/>
      <p:boldItalic r:id="rId104"/>
    </p:embeddedFont>
    <p:embeddedFont>
      <p:font typeface="Montserrat ExtraBold" panose="00000900000000000000" pitchFamily="2" charset="0"/>
      <p:bold r:id="rId105"/>
      <p:boldItalic r:id="rId106"/>
    </p:embeddedFont>
    <p:embeddedFont>
      <p:font typeface="Montserrat Light" panose="00000400000000000000" pitchFamily="2" charset="0"/>
      <p:regular r:id="rId107"/>
      <p:bold r:id="rId108"/>
      <p:italic r:id="rId109"/>
      <p:boldItalic r:id="rId110"/>
    </p:embeddedFont>
    <p:embeddedFont>
      <p:font typeface="Montserrat Medium" panose="00000600000000000000" pitchFamily="2" charset="0"/>
      <p:regular r:id="rId111"/>
      <p:bold r:id="rId112"/>
      <p:italic r:id="rId113"/>
      <p:boldItalic r:id="rId114"/>
    </p:embeddedFont>
    <p:embeddedFont>
      <p:font typeface="Montserrat SemiBold" panose="00000700000000000000" pitchFamily="2" charset="0"/>
      <p:regular r:id="rId115"/>
      <p:bold r:id="rId116"/>
      <p:italic r:id="rId117"/>
      <p:boldItalic r:id="rId118"/>
    </p:embeddedFont>
    <p:embeddedFont>
      <p:font typeface="Proxima Nova" panose="020B0604020202020204" charset="0"/>
      <p:regular r:id="rId119"/>
      <p:bold r:id="rId120"/>
      <p:italic r:id="rId121"/>
      <p:boldItalic r:id="rId122"/>
    </p:embeddedFont>
    <p:embeddedFont>
      <p:font typeface="Proxima Nova Extrabold" panose="020B0604020202020204" charset="0"/>
      <p:bold r:id="rId123"/>
    </p:embeddedFont>
    <p:embeddedFont>
      <p:font typeface="Roboto" panose="02000000000000000000" pitchFamily="2" charset="0"/>
      <p:regular r:id="rId124"/>
      <p:bold r:id="rId125"/>
      <p:italic r:id="rId126"/>
      <p:boldItalic r:id="rId1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605">
          <p15:clr>
            <a:srgbClr val="9AA0A6"/>
          </p15:clr>
        </p15:guide>
        <p15:guide id="2" pos="756">
          <p15:clr>
            <a:srgbClr val="9AA0A6"/>
          </p15:clr>
        </p15:guide>
        <p15:guide id="3" pos="1261">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DAE32BB-5053-4BCD-AA31-8F5849643E11}">
  <a:tblStyle styleId="{0DAE32BB-5053-4BCD-AA31-8F5849643E11}"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605"/>
        <p:guide pos="756"/>
        <p:guide pos="1261"/>
      </p:guideLst>
    </p:cSldViewPr>
  </p:slide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font" Target="fonts/font33.fntdata"/><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notesMaster" Target="notesMasters/notesMaster1.xml"/><Relationship Id="rId89" Type="http://schemas.openxmlformats.org/officeDocument/2006/relationships/font" Target="fonts/font5.fntdata"/><Relationship Id="rId112" Type="http://schemas.openxmlformats.org/officeDocument/2006/relationships/font" Target="fonts/font28.fntdata"/><Relationship Id="rId16" Type="http://schemas.openxmlformats.org/officeDocument/2006/relationships/slide" Target="slides/slide9.xml"/><Relationship Id="rId107" Type="http://schemas.openxmlformats.org/officeDocument/2006/relationships/font" Target="fonts/font23.fntdata"/><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font" Target="fonts/font18.fntdata"/><Relationship Id="rId123" Type="http://schemas.openxmlformats.org/officeDocument/2006/relationships/font" Target="fonts/font39.fntdata"/><Relationship Id="rId128" Type="http://schemas.openxmlformats.org/officeDocument/2006/relationships/presProps" Target="presProps.xml"/><Relationship Id="rId5" Type="http://schemas.openxmlformats.org/officeDocument/2006/relationships/slideMaster" Target="slideMasters/slideMaster2.xml"/><Relationship Id="rId90" Type="http://schemas.openxmlformats.org/officeDocument/2006/relationships/font" Target="fonts/font6.fntdata"/><Relationship Id="rId95" Type="http://schemas.openxmlformats.org/officeDocument/2006/relationships/font" Target="fonts/font11.fntdata"/><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113" Type="http://schemas.openxmlformats.org/officeDocument/2006/relationships/font" Target="fonts/font29.fntdata"/><Relationship Id="rId118" Type="http://schemas.openxmlformats.org/officeDocument/2006/relationships/font" Target="fonts/font34.fntdata"/><Relationship Id="rId80" Type="http://schemas.openxmlformats.org/officeDocument/2006/relationships/slide" Target="slides/slide73.xml"/><Relationship Id="rId85" Type="http://schemas.openxmlformats.org/officeDocument/2006/relationships/font" Target="fonts/font1.fntdata"/><Relationship Id="rId12" Type="http://schemas.openxmlformats.org/officeDocument/2006/relationships/slide" Target="slides/slide5.xml"/><Relationship Id="rId17" Type="http://schemas.openxmlformats.org/officeDocument/2006/relationships/slide" Target="slides/slide10.xml"/><Relationship Id="rId33" Type="http://schemas.openxmlformats.org/officeDocument/2006/relationships/slide" Target="slides/slide26.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font" Target="fonts/font19.fntdata"/><Relationship Id="rId108" Type="http://schemas.openxmlformats.org/officeDocument/2006/relationships/font" Target="fonts/font24.fntdata"/><Relationship Id="rId124" Type="http://schemas.openxmlformats.org/officeDocument/2006/relationships/font" Target="fonts/font40.fntdata"/><Relationship Id="rId129" Type="http://schemas.openxmlformats.org/officeDocument/2006/relationships/viewProps" Target="viewProps.xml"/><Relationship Id="rId54" Type="http://schemas.openxmlformats.org/officeDocument/2006/relationships/slide" Target="slides/slide47.xml"/><Relationship Id="rId70" Type="http://schemas.openxmlformats.org/officeDocument/2006/relationships/slide" Target="slides/slide63.xml"/><Relationship Id="rId75" Type="http://schemas.openxmlformats.org/officeDocument/2006/relationships/slide" Target="slides/slide68.xml"/><Relationship Id="rId91" Type="http://schemas.openxmlformats.org/officeDocument/2006/relationships/font" Target="fonts/font7.fntdata"/><Relationship Id="rId96" Type="http://schemas.openxmlformats.org/officeDocument/2006/relationships/font" Target="fonts/font12.fntdata"/><Relationship Id="rId1" Type="http://schemas.openxmlformats.org/officeDocument/2006/relationships/customXml" Target="../customXml/item1.xml"/><Relationship Id="rId6" Type="http://schemas.openxmlformats.org/officeDocument/2006/relationships/slideMaster" Target="slideMasters/slideMaster3.xml"/><Relationship Id="rId23" Type="http://schemas.openxmlformats.org/officeDocument/2006/relationships/slide" Target="slides/slide16.xml"/><Relationship Id="rId28" Type="http://schemas.openxmlformats.org/officeDocument/2006/relationships/slide" Target="slides/slide21.xml"/><Relationship Id="rId49" Type="http://schemas.openxmlformats.org/officeDocument/2006/relationships/slide" Target="slides/slide42.xml"/><Relationship Id="rId114" Type="http://schemas.openxmlformats.org/officeDocument/2006/relationships/font" Target="fonts/font30.fntdata"/><Relationship Id="rId119" Type="http://schemas.openxmlformats.org/officeDocument/2006/relationships/font" Target="fonts/font35.fntdata"/><Relationship Id="rId44" Type="http://schemas.openxmlformats.org/officeDocument/2006/relationships/slide" Target="slides/slide37.xml"/><Relationship Id="rId60" Type="http://schemas.openxmlformats.org/officeDocument/2006/relationships/slide" Target="slides/slide53.xml"/><Relationship Id="rId65" Type="http://schemas.openxmlformats.org/officeDocument/2006/relationships/slide" Target="slides/slide58.xml"/><Relationship Id="rId81" Type="http://schemas.openxmlformats.org/officeDocument/2006/relationships/slide" Target="slides/slide74.xml"/><Relationship Id="rId86" Type="http://schemas.openxmlformats.org/officeDocument/2006/relationships/font" Target="fonts/font2.fntdata"/><Relationship Id="rId130" Type="http://schemas.openxmlformats.org/officeDocument/2006/relationships/theme" Target="theme/theme1.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font" Target="fonts/font25.fntdata"/><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font" Target="fonts/font13.fntdata"/><Relationship Id="rId104" Type="http://schemas.openxmlformats.org/officeDocument/2006/relationships/font" Target="fonts/font20.fntdata"/><Relationship Id="rId120" Type="http://schemas.openxmlformats.org/officeDocument/2006/relationships/font" Target="fonts/font36.fntdata"/><Relationship Id="rId125" Type="http://schemas.openxmlformats.org/officeDocument/2006/relationships/font" Target="fonts/font41.fntdata"/><Relationship Id="rId7" Type="http://schemas.openxmlformats.org/officeDocument/2006/relationships/slideMaster" Target="slideMasters/slideMaster4.xml"/><Relationship Id="rId71" Type="http://schemas.openxmlformats.org/officeDocument/2006/relationships/slide" Target="slides/slide64.xml"/><Relationship Id="rId92" Type="http://schemas.openxmlformats.org/officeDocument/2006/relationships/font" Target="fonts/font8.fntdata"/><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font" Target="fonts/font3.fntdata"/><Relationship Id="rId110" Type="http://schemas.openxmlformats.org/officeDocument/2006/relationships/font" Target="fonts/font26.fntdata"/><Relationship Id="rId115" Type="http://schemas.openxmlformats.org/officeDocument/2006/relationships/font" Target="fonts/font31.fntdata"/><Relationship Id="rId131" Type="http://schemas.openxmlformats.org/officeDocument/2006/relationships/tableStyles" Target="tableStyles.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font" Target="fonts/font16.fntdata"/><Relationship Id="rId105" Type="http://schemas.openxmlformats.org/officeDocument/2006/relationships/font" Target="fonts/font21.fntdata"/><Relationship Id="rId126" Type="http://schemas.openxmlformats.org/officeDocument/2006/relationships/font" Target="fonts/font42.fntdata"/><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font" Target="fonts/font9.fntdata"/><Relationship Id="rId98" Type="http://schemas.openxmlformats.org/officeDocument/2006/relationships/font" Target="fonts/font14.fntdata"/><Relationship Id="rId121" Type="http://schemas.openxmlformats.org/officeDocument/2006/relationships/font" Target="fonts/font37.fntdata"/><Relationship Id="rId3" Type="http://schemas.openxmlformats.org/officeDocument/2006/relationships/customXml" Target="../customXml/item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 Id="rId116" Type="http://schemas.openxmlformats.org/officeDocument/2006/relationships/font" Target="fonts/font32.fntdata"/><Relationship Id="rId20" Type="http://schemas.openxmlformats.org/officeDocument/2006/relationships/slide" Target="slides/slide13.xml"/><Relationship Id="rId41" Type="http://schemas.openxmlformats.org/officeDocument/2006/relationships/slide" Target="slides/slide34.xml"/><Relationship Id="rId62" Type="http://schemas.openxmlformats.org/officeDocument/2006/relationships/slide" Target="slides/slide55.xml"/><Relationship Id="rId83" Type="http://schemas.openxmlformats.org/officeDocument/2006/relationships/slide" Target="slides/slide76.xml"/><Relationship Id="rId88" Type="http://schemas.openxmlformats.org/officeDocument/2006/relationships/font" Target="fonts/font4.fntdata"/><Relationship Id="rId111" Type="http://schemas.openxmlformats.org/officeDocument/2006/relationships/font" Target="fonts/font27.fntdata"/><Relationship Id="rId15" Type="http://schemas.openxmlformats.org/officeDocument/2006/relationships/slide" Target="slides/slide8.xml"/><Relationship Id="rId36" Type="http://schemas.openxmlformats.org/officeDocument/2006/relationships/slide" Target="slides/slide29.xml"/><Relationship Id="rId57" Type="http://schemas.openxmlformats.org/officeDocument/2006/relationships/slide" Target="slides/slide50.xml"/><Relationship Id="rId106" Type="http://schemas.openxmlformats.org/officeDocument/2006/relationships/font" Target="fonts/font22.fntdata"/><Relationship Id="rId127" Type="http://schemas.openxmlformats.org/officeDocument/2006/relationships/font" Target="fonts/font43.fntdata"/><Relationship Id="rId10" Type="http://schemas.openxmlformats.org/officeDocument/2006/relationships/slide" Target="slides/slide3.xml"/><Relationship Id="rId31" Type="http://schemas.openxmlformats.org/officeDocument/2006/relationships/slide" Target="slides/slide24.xml"/><Relationship Id="rId52" Type="http://schemas.openxmlformats.org/officeDocument/2006/relationships/slide" Target="slides/slide45.xml"/><Relationship Id="rId73" Type="http://schemas.openxmlformats.org/officeDocument/2006/relationships/slide" Target="slides/slide66.xml"/><Relationship Id="rId78" Type="http://schemas.openxmlformats.org/officeDocument/2006/relationships/slide" Target="slides/slide71.xml"/><Relationship Id="rId94" Type="http://schemas.openxmlformats.org/officeDocument/2006/relationships/font" Target="fonts/font10.fntdata"/><Relationship Id="rId99" Type="http://schemas.openxmlformats.org/officeDocument/2006/relationships/font" Target="fonts/font15.fntdata"/><Relationship Id="rId101" Type="http://schemas.openxmlformats.org/officeDocument/2006/relationships/font" Target="fonts/font17.fntdata"/><Relationship Id="rId122" Type="http://schemas.openxmlformats.org/officeDocument/2006/relationships/font" Target="fonts/font38.fntdata"/><Relationship Id="rId4" Type="http://schemas.openxmlformats.org/officeDocument/2006/relationships/slideMaster" Target="slideMasters/slideMaster1.xml"/><Relationship Id="rId9" Type="http://schemas.openxmlformats.org/officeDocument/2006/relationships/slide" Target="slides/slide2.xml"/><Relationship Id="rId26" Type="http://schemas.openxmlformats.org/officeDocument/2006/relationships/slide" Target="slides/slide1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1pPr>
            <a:lvl2pPr marL="914400" marR="0" lvl="1"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2pPr>
            <a:lvl3pPr marL="1371600" marR="0" lvl="2"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3pPr>
            <a:lvl4pPr marL="1828800" marR="0" lvl="3"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4pPr>
            <a:lvl5pPr marL="2286000" marR="0" lvl="4"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5pPr>
            <a:lvl6pPr marL="2743200" marR="0" lvl="5"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6pPr>
            <a:lvl7pPr marL="3200400" marR="0" lvl="6"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7pPr>
            <a:lvl8pPr marL="3657600" marR="0" lvl="7"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8pPr>
            <a:lvl9pPr marL="4114800" marR="0" lvl="8"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eeb855a6b2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eeb855a6b2_0_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1347cfdec0e_0_1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 name="Google Shape;366;g1347cfdec0e_0_14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g11c208a29f2_0_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9" name="Google Shape;379;g11c208a29f2_0_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130e144e1d6_0_28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 name="Google Shape;387;g130e144e1d6_0_28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130e144e1d6_0_26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g130e144e1d6_0_26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130e144e1d6_0_29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7" name="Google Shape;407;g130e144e1d6_0_29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130e144e1d6_0_30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130e144e1d6_0_30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g130e144e1d6_0_3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7" name="Google Shape;427;g130e144e1d6_0_31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g126e8fa6386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7" name="Google Shape;437;g126e8fa6386_0_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g11191ea765b_0_8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2" name="Google Shape;462;g11191ea765b_0_8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g1309d2a5c70_0_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0" name="Google Shape;470;g1309d2a5c70_0_1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g134bfc5b8e3_0_34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7" name="Google Shape;477;g134bfc5b8e3_0_3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g11191ea765b_0_8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200"/>
              <a:t>Extension of the team, available to support both the strategic and tactical needs every day. </a:t>
            </a:r>
            <a:endParaRPr sz="1200"/>
          </a:p>
          <a:p>
            <a:pPr marL="0" lvl="0" indent="0" algn="l" rtl="0">
              <a:spcBef>
                <a:spcPts val="0"/>
              </a:spcBef>
              <a:spcAft>
                <a:spcPts val="0"/>
              </a:spcAft>
              <a:buNone/>
            </a:pPr>
            <a:r>
              <a:rPr lang="en-US" sz="1200"/>
              <a:t>“Partnering with Equinox has changed the way we do business. I know that I have a strategic business partner that will help us make good decisions that are based in business-reality.”</a:t>
            </a:r>
            <a:endParaRPr sz="1200"/>
          </a:p>
          <a:p>
            <a:pPr marL="0" lvl="0" indent="0" algn="l" rtl="0">
              <a:spcBef>
                <a:spcPts val="0"/>
              </a:spcBef>
              <a:spcAft>
                <a:spcPts val="0"/>
              </a:spcAft>
              <a:buNone/>
            </a:pPr>
            <a:r>
              <a:rPr lang="en-US" sz="1200"/>
              <a:t>Because we know your business, we can provide quick, relevant and valuable counsel</a:t>
            </a:r>
            <a:endParaRPr sz="1200"/>
          </a:p>
          <a:p>
            <a:pPr marL="0" lvl="0" indent="0" algn="l" rtl="0">
              <a:spcBef>
                <a:spcPts val="0"/>
              </a:spcBef>
              <a:spcAft>
                <a:spcPts val="0"/>
              </a:spcAft>
              <a:buNone/>
            </a:pPr>
            <a:r>
              <a:rPr lang="en-US" sz="1200"/>
              <a:t>I trust them, so I don't even need to read it. -- J Scott comment</a:t>
            </a:r>
            <a:endParaRPr sz="1200"/>
          </a:p>
          <a:p>
            <a:pPr marL="0" lvl="0" indent="0" algn="l" rtl="0">
              <a:spcBef>
                <a:spcPts val="0"/>
              </a:spcBef>
              <a:spcAft>
                <a:spcPts val="0"/>
              </a:spcAft>
              <a:buNone/>
            </a:pPr>
            <a:r>
              <a:rPr lang="en-US" sz="1200"/>
              <a:t>I know your business, I understand your business, I know how you think about your business and your risk tolerance, so I can provide counsel that works for you, that you can trust</a:t>
            </a:r>
            <a:endParaRPr sz="1200"/>
          </a:p>
          <a:p>
            <a:pPr marL="0" lvl="0" indent="0" algn="l" rtl="0">
              <a:spcBef>
                <a:spcPts val="0"/>
              </a:spcBef>
              <a:spcAft>
                <a:spcPts val="0"/>
              </a:spcAft>
              <a:buNone/>
            </a:pPr>
            <a:r>
              <a:rPr lang="en-US" sz="1200"/>
              <a:t>We know your business, so it's seamless to include us in the strategic and tactical decisions you need to make everyday.</a:t>
            </a:r>
            <a:endParaRPr sz="1200"/>
          </a:p>
          <a:p>
            <a:pPr marL="0" lvl="0" indent="0" algn="l" rtl="0">
              <a:spcBef>
                <a:spcPts val="0"/>
              </a:spcBef>
              <a:spcAft>
                <a:spcPts val="0"/>
              </a:spcAft>
              <a:buNone/>
            </a:pPr>
            <a:endParaRPr sz="1200"/>
          </a:p>
        </p:txBody>
      </p:sp>
      <p:sp>
        <p:nvSpPr>
          <p:cNvPr id="488" name="Google Shape;488;g11191ea765b_0_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g11191ea765b_0_13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532" name="Google Shape;532;g11191ea765b_0_1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g11191ea765b_0_15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554" name="Google Shape;554;g11191ea765b_0_15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g11191ea765b_0_17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576" name="Google Shape;576;g11191ea765b_0_17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g11191ea765b_0_19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598" name="Google Shape;598;g11191ea765b_0_19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8"/>
        <p:cNvGrpSpPr/>
        <p:nvPr/>
      </p:nvGrpSpPr>
      <p:grpSpPr>
        <a:xfrm>
          <a:off x="0" y="0"/>
          <a:ext cx="0" cy="0"/>
          <a:chOff x="0" y="0"/>
          <a:chExt cx="0" cy="0"/>
        </a:xfrm>
      </p:grpSpPr>
      <p:sp>
        <p:nvSpPr>
          <p:cNvPr id="619" name="Google Shape;619;g11191ea765b_0_37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0" name="Google Shape;620;g11191ea765b_0_3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7"/>
        <p:cNvGrpSpPr/>
        <p:nvPr/>
      </p:nvGrpSpPr>
      <p:grpSpPr>
        <a:xfrm>
          <a:off x="0" y="0"/>
          <a:ext cx="0" cy="0"/>
          <a:chOff x="0" y="0"/>
          <a:chExt cx="0" cy="0"/>
        </a:xfrm>
      </p:grpSpPr>
      <p:sp>
        <p:nvSpPr>
          <p:cNvPr id="628" name="Google Shape;628;g1321640c410_0_90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9" name="Google Shape;629;g1321640c410_0_90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g1309d2a5c70_0_4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637" name="Google Shape;637;g1309d2a5c70_0_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8"/>
        <p:cNvGrpSpPr/>
        <p:nvPr/>
      </p:nvGrpSpPr>
      <p:grpSpPr>
        <a:xfrm>
          <a:off x="0" y="0"/>
          <a:ext cx="0" cy="0"/>
          <a:chOff x="0" y="0"/>
          <a:chExt cx="0" cy="0"/>
        </a:xfrm>
      </p:grpSpPr>
      <p:sp>
        <p:nvSpPr>
          <p:cNvPr id="649" name="Google Shape;649;g1347cfdec0e_0_24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650" name="Google Shape;650;g1347cfdec0e_0_2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
        <p:cNvGrpSpPr/>
        <p:nvPr/>
      </p:nvGrpSpPr>
      <p:grpSpPr>
        <a:xfrm>
          <a:off x="0" y="0"/>
          <a:ext cx="0" cy="0"/>
          <a:chOff x="0" y="0"/>
          <a:chExt cx="0" cy="0"/>
        </a:xfrm>
      </p:grpSpPr>
      <p:sp>
        <p:nvSpPr>
          <p:cNvPr id="667" name="Google Shape;667;g1347cfdec0e_0_12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668" name="Google Shape;668;g1347cfdec0e_0_1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Google Shape;682;g130e144e1d6_0_40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683" name="Google Shape;683;g130e144e1d6_0_40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0"/>
        <p:cNvGrpSpPr/>
        <p:nvPr/>
      </p:nvGrpSpPr>
      <p:grpSpPr>
        <a:xfrm>
          <a:off x="0" y="0"/>
          <a:ext cx="0" cy="0"/>
          <a:chOff x="0" y="0"/>
          <a:chExt cx="0" cy="0"/>
        </a:xfrm>
      </p:grpSpPr>
      <p:sp>
        <p:nvSpPr>
          <p:cNvPr id="701" name="Google Shape;701;g1347cfdec0e_0_26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2" name="Google Shape;702;g1347cfdec0e_0_26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p:cNvGrpSpPr/>
        <p:nvPr/>
      </p:nvGrpSpPr>
      <p:grpSpPr>
        <a:xfrm>
          <a:off x="0" y="0"/>
          <a:ext cx="0" cy="0"/>
          <a:chOff x="0" y="0"/>
          <a:chExt cx="0" cy="0"/>
        </a:xfrm>
      </p:grpSpPr>
      <p:sp>
        <p:nvSpPr>
          <p:cNvPr id="707" name="Google Shape;707;g11191ea765b_0_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8" name="Google Shape;708;g11191ea765b_0_3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Be a generalist across business law topics.  The industry has tuned businesses to believe that they need a “specialist” for each part of their business – but a general counsel is a generalist, able to connect the dots across the different parts of your business and provide continuity in your strategy and operations.  It’s also important for cost savings and efficiency and understands the full picture. </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US"/>
              <a:t>Your business deserves to have legal a part of its team because strategic counsel is essential for a secure and successful future.  Most entrepreneurs would say this kind of legal service doesn't exist -- but it does.  You just have to look hard -- and then demand a relationship that aligns your needs with theirs.  The legal industry is changing to recognize that customers have alternatives and they need to catch up.  It’s slow but it’s out there.</a:t>
            </a:r>
            <a:endParaRPr/>
          </a:p>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p:cNvGrpSpPr/>
        <p:nvPr/>
      </p:nvGrpSpPr>
      <p:grpSpPr>
        <a:xfrm>
          <a:off x="0" y="0"/>
          <a:ext cx="0" cy="0"/>
          <a:chOff x="0" y="0"/>
          <a:chExt cx="0" cy="0"/>
        </a:xfrm>
      </p:grpSpPr>
      <p:sp>
        <p:nvSpPr>
          <p:cNvPr id="750" name="Google Shape;750;g11191ea765b_0_35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1" name="Google Shape;751;g11191ea765b_0_35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4"/>
        <p:cNvGrpSpPr/>
        <p:nvPr/>
      </p:nvGrpSpPr>
      <p:grpSpPr>
        <a:xfrm>
          <a:off x="0" y="0"/>
          <a:ext cx="0" cy="0"/>
          <a:chOff x="0" y="0"/>
          <a:chExt cx="0" cy="0"/>
        </a:xfrm>
      </p:grpSpPr>
      <p:sp>
        <p:nvSpPr>
          <p:cNvPr id="765" name="Google Shape;765;g1347cfdec0e_0_26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6" name="Google Shape;766;g1347cfdec0e_0_26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1"/>
        <p:cNvGrpSpPr/>
        <p:nvPr/>
      </p:nvGrpSpPr>
      <p:grpSpPr>
        <a:xfrm>
          <a:off x="0" y="0"/>
          <a:ext cx="0" cy="0"/>
          <a:chOff x="0" y="0"/>
          <a:chExt cx="0" cy="0"/>
        </a:xfrm>
      </p:grpSpPr>
      <p:sp>
        <p:nvSpPr>
          <p:cNvPr id="772" name="Google Shape;772;g11191ea765b_0_27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773" name="Google Shape;773;g11191ea765b_0_27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5"/>
        <p:cNvGrpSpPr/>
        <p:nvPr/>
      </p:nvGrpSpPr>
      <p:grpSpPr>
        <a:xfrm>
          <a:off x="0" y="0"/>
          <a:ext cx="0" cy="0"/>
          <a:chOff x="0" y="0"/>
          <a:chExt cx="0" cy="0"/>
        </a:xfrm>
      </p:grpSpPr>
      <p:sp>
        <p:nvSpPr>
          <p:cNvPr id="796" name="Google Shape;796;g1321640c410_0_45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797" name="Google Shape;797;g1321640c410_0_45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9"/>
        <p:cNvGrpSpPr/>
        <p:nvPr/>
      </p:nvGrpSpPr>
      <p:grpSpPr>
        <a:xfrm>
          <a:off x="0" y="0"/>
          <a:ext cx="0" cy="0"/>
          <a:chOff x="0" y="0"/>
          <a:chExt cx="0" cy="0"/>
        </a:xfrm>
      </p:grpSpPr>
      <p:sp>
        <p:nvSpPr>
          <p:cNvPr id="820" name="Google Shape;820;g130e144e1d6_0_34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1" name="Google Shape;821;g130e144e1d6_0_3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6"/>
        <p:cNvGrpSpPr/>
        <p:nvPr/>
      </p:nvGrpSpPr>
      <p:grpSpPr>
        <a:xfrm>
          <a:off x="0" y="0"/>
          <a:ext cx="0" cy="0"/>
          <a:chOff x="0" y="0"/>
          <a:chExt cx="0" cy="0"/>
        </a:xfrm>
      </p:grpSpPr>
      <p:sp>
        <p:nvSpPr>
          <p:cNvPr id="827" name="Google Shape;827;g1347cfdec0e_0_29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8" name="Google Shape;828;g1347cfdec0e_0_29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2"/>
        <p:cNvGrpSpPr/>
        <p:nvPr/>
      </p:nvGrpSpPr>
      <p:grpSpPr>
        <a:xfrm>
          <a:off x="0" y="0"/>
          <a:ext cx="0" cy="0"/>
          <a:chOff x="0" y="0"/>
          <a:chExt cx="0" cy="0"/>
        </a:xfrm>
      </p:grpSpPr>
      <p:sp>
        <p:nvSpPr>
          <p:cNvPr id="843" name="Google Shape;843;g1347cfdec0e_0_34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4" name="Google Shape;844;g1347cfdec0e_0_3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2"/>
        <p:cNvGrpSpPr/>
        <p:nvPr/>
      </p:nvGrpSpPr>
      <p:grpSpPr>
        <a:xfrm>
          <a:off x="0" y="0"/>
          <a:ext cx="0" cy="0"/>
          <a:chOff x="0" y="0"/>
          <a:chExt cx="0" cy="0"/>
        </a:xfrm>
      </p:grpSpPr>
      <p:sp>
        <p:nvSpPr>
          <p:cNvPr id="853" name="Google Shape;853;g136510e4a3f_0_46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4" name="Google Shape;854;g136510e4a3f_0_4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3"/>
        <p:cNvGrpSpPr/>
        <p:nvPr/>
      </p:nvGrpSpPr>
      <p:grpSpPr>
        <a:xfrm>
          <a:off x="0" y="0"/>
          <a:ext cx="0" cy="0"/>
          <a:chOff x="0" y="0"/>
          <a:chExt cx="0" cy="0"/>
        </a:xfrm>
      </p:grpSpPr>
      <p:sp>
        <p:nvSpPr>
          <p:cNvPr id="864" name="Google Shape;864;g1347cfdec0e_0_27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5" name="Google Shape;865;g1347cfdec0e_0_27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7"/>
        <p:cNvGrpSpPr/>
        <p:nvPr/>
      </p:nvGrpSpPr>
      <p:grpSpPr>
        <a:xfrm>
          <a:off x="0" y="0"/>
          <a:ext cx="0" cy="0"/>
          <a:chOff x="0" y="0"/>
          <a:chExt cx="0" cy="0"/>
        </a:xfrm>
      </p:grpSpPr>
      <p:sp>
        <p:nvSpPr>
          <p:cNvPr id="878" name="Google Shape;878;g1347cfdec0e_0_29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9" name="Google Shape;879;g1347cfdec0e_0_29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p:cNvGrpSpPr/>
        <p:nvPr/>
      </p:nvGrpSpPr>
      <p:grpSpPr>
        <a:xfrm>
          <a:off x="0" y="0"/>
          <a:ext cx="0" cy="0"/>
          <a:chOff x="0" y="0"/>
          <a:chExt cx="0" cy="0"/>
        </a:xfrm>
      </p:grpSpPr>
      <p:sp>
        <p:nvSpPr>
          <p:cNvPr id="893" name="Google Shape;893;g134bfc5b8e3_0_12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4" name="Google Shape;894;g134bfc5b8e3_0_1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7"/>
        <p:cNvGrpSpPr/>
        <p:nvPr/>
      </p:nvGrpSpPr>
      <p:grpSpPr>
        <a:xfrm>
          <a:off x="0" y="0"/>
          <a:ext cx="0" cy="0"/>
          <a:chOff x="0" y="0"/>
          <a:chExt cx="0" cy="0"/>
        </a:xfrm>
      </p:grpSpPr>
      <p:sp>
        <p:nvSpPr>
          <p:cNvPr id="908" name="Google Shape;908;g1347cfdec0e_0_30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9" name="Google Shape;909;g1347cfdec0e_0_30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4"/>
        <p:cNvGrpSpPr/>
        <p:nvPr/>
      </p:nvGrpSpPr>
      <p:grpSpPr>
        <a:xfrm>
          <a:off x="0" y="0"/>
          <a:ext cx="0" cy="0"/>
          <a:chOff x="0" y="0"/>
          <a:chExt cx="0" cy="0"/>
        </a:xfrm>
      </p:grpSpPr>
      <p:sp>
        <p:nvSpPr>
          <p:cNvPr id="915" name="Google Shape;915;g134bfc5b8e3_0_14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6" name="Google Shape;916;g134bfc5b8e3_0_1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0"/>
        <p:cNvGrpSpPr/>
        <p:nvPr/>
      </p:nvGrpSpPr>
      <p:grpSpPr>
        <a:xfrm>
          <a:off x="0" y="0"/>
          <a:ext cx="0" cy="0"/>
          <a:chOff x="0" y="0"/>
          <a:chExt cx="0" cy="0"/>
        </a:xfrm>
      </p:grpSpPr>
      <p:sp>
        <p:nvSpPr>
          <p:cNvPr id="931" name="Google Shape;931;g136510e4a3f_0_21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2" name="Google Shape;932;g136510e4a3f_0_2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8"/>
        <p:cNvGrpSpPr/>
        <p:nvPr/>
      </p:nvGrpSpPr>
      <p:grpSpPr>
        <a:xfrm>
          <a:off x="0" y="0"/>
          <a:ext cx="0" cy="0"/>
          <a:chOff x="0" y="0"/>
          <a:chExt cx="0" cy="0"/>
        </a:xfrm>
      </p:grpSpPr>
      <p:sp>
        <p:nvSpPr>
          <p:cNvPr id="939" name="Google Shape;939;g130e144e1d6_0_35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0" name="Google Shape;940;g130e144e1d6_0_35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0"/>
        <p:cNvGrpSpPr/>
        <p:nvPr/>
      </p:nvGrpSpPr>
      <p:grpSpPr>
        <a:xfrm>
          <a:off x="0" y="0"/>
          <a:ext cx="0" cy="0"/>
          <a:chOff x="0" y="0"/>
          <a:chExt cx="0" cy="0"/>
        </a:xfrm>
      </p:grpSpPr>
      <p:sp>
        <p:nvSpPr>
          <p:cNvPr id="951" name="Google Shape;951;g130e144e1d6_0_36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952" name="Google Shape;952;g130e144e1d6_0_36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8"/>
        <p:cNvGrpSpPr/>
        <p:nvPr/>
      </p:nvGrpSpPr>
      <p:grpSpPr>
        <a:xfrm>
          <a:off x="0" y="0"/>
          <a:ext cx="0" cy="0"/>
          <a:chOff x="0" y="0"/>
          <a:chExt cx="0" cy="0"/>
        </a:xfrm>
      </p:grpSpPr>
      <p:sp>
        <p:nvSpPr>
          <p:cNvPr id="969" name="Google Shape;969;g130e144e1d6_0_33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0" name="Google Shape;970;g130e144e1d6_0_3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5"/>
        <p:cNvGrpSpPr/>
        <p:nvPr/>
      </p:nvGrpSpPr>
      <p:grpSpPr>
        <a:xfrm>
          <a:off x="0" y="0"/>
          <a:ext cx="0" cy="0"/>
          <a:chOff x="0" y="0"/>
          <a:chExt cx="0" cy="0"/>
        </a:xfrm>
      </p:grpSpPr>
      <p:sp>
        <p:nvSpPr>
          <p:cNvPr id="976" name="Google Shape;976;g1321640c410_0_28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7" name="Google Shape;977;g1321640c410_0_28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6"/>
        <p:cNvGrpSpPr/>
        <p:nvPr/>
      </p:nvGrpSpPr>
      <p:grpSpPr>
        <a:xfrm>
          <a:off x="0" y="0"/>
          <a:ext cx="0" cy="0"/>
          <a:chOff x="0" y="0"/>
          <a:chExt cx="0" cy="0"/>
        </a:xfrm>
      </p:grpSpPr>
      <p:sp>
        <p:nvSpPr>
          <p:cNvPr id="997" name="Google Shape;997;g1321640c410_0_34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400"/>
          </a:p>
        </p:txBody>
      </p:sp>
      <p:sp>
        <p:nvSpPr>
          <p:cNvPr id="998" name="Google Shape;998;g1321640c410_0_3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1"/>
        <p:cNvGrpSpPr/>
        <p:nvPr/>
      </p:nvGrpSpPr>
      <p:grpSpPr>
        <a:xfrm>
          <a:off x="0" y="0"/>
          <a:ext cx="0" cy="0"/>
          <a:chOff x="0" y="0"/>
          <a:chExt cx="0" cy="0"/>
        </a:xfrm>
      </p:grpSpPr>
      <p:sp>
        <p:nvSpPr>
          <p:cNvPr id="1012" name="Google Shape;1012;g136510e4a3f_0_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400"/>
          </a:p>
        </p:txBody>
      </p:sp>
      <p:sp>
        <p:nvSpPr>
          <p:cNvPr id="1013" name="Google Shape;1013;g136510e4a3f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9"/>
        <p:cNvGrpSpPr/>
        <p:nvPr/>
      </p:nvGrpSpPr>
      <p:grpSpPr>
        <a:xfrm>
          <a:off x="0" y="0"/>
          <a:ext cx="0" cy="0"/>
          <a:chOff x="0" y="0"/>
          <a:chExt cx="0" cy="0"/>
        </a:xfrm>
      </p:grpSpPr>
      <p:sp>
        <p:nvSpPr>
          <p:cNvPr id="1030" name="Google Shape;1030;g136510e4a3f_0_24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400"/>
          </a:p>
        </p:txBody>
      </p:sp>
      <p:sp>
        <p:nvSpPr>
          <p:cNvPr id="1031" name="Google Shape;1031;g136510e4a3f_0_2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4"/>
        <p:cNvGrpSpPr/>
        <p:nvPr/>
      </p:nvGrpSpPr>
      <p:grpSpPr>
        <a:xfrm>
          <a:off x="0" y="0"/>
          <a:ext cx="0" cy="0"/>
          <a:chOff x="0" y="0"/>
          <a:chExt cx="0" cy="0"/>
        </a:xfrm>
      </p:grpSpPr>
      <p:sp>
        <p:nvSpPr>
          <p:cNvPr id="1045" name="Google Shape;1045;g1347cfdec0e_0_36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6" name="Google Shape;1046;g1347cfdec0e_0_36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8"/>
        <p:cNvGrpSpPr/>
        <p:nvPr/>
      </p:nvGrpSpPr>
      <p:grpSpPr>
        <a:xfrm>
          <a:off x="0" y="0"/>
          <a:ext cx="0" cy="0"/>
          <a:chOff x="0" y="0"/>
          <a:chExt cx="0" cy="0"/>
        </a:xfrm>
      </p:grpSpPr>
      <p:sp>
        <p:nvSpPr>
          <p:cNvPr id="1059" name="Google Shape;1059;g136510e4a3f_0_27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400"/>
          </a:p>
        </p:txBody>
      </p:sp>
      <p:sp>
        <p:nvSpPr>
          <p:cNvPr id="1060" name="Google Shape;1060;g136510e4a3f_0_27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1"/>
        <p:cNvGrpSpPr/>
        <p:nvPr/>
      </p:nvGrpSpPr>
      <p:grpSpPr>
        <a:xfrm>
          <a:off x="0" y="0"/>
          <a:ext cx="0" cy="0"/>
          <a:chOff x="0" y="0"/>
          <a:chExt cx="0" cy="0"/>
        </a:xfrm>
      </p:grpSpPr>
      <p:sp>
        <p:nvSpPr>
          <p:cNvPr id="1082" name="Google Shape;1082;g1321640c410_0_30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400"/>
          </a:p>
        </p:txBody>
      </p:sp>
      <p:sp>
        <p:nvSpPr>
          <p:cNvPr id="1083" name="Google Shape;1083;g1321640c410_0_30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6"/>
        <p:cNvGrpSpPr/>
        <p:nvPr/>
      </p:nvGrpSpPr>
      <p:grpSpPr>
        <a:xfrm>
          <a:off x="0" y="0"/>
          <a:ext cx="0" cy="0"/>
          <a:chOff x="0" y="0"/>
          <a:chExt cx="0" cy="0"/>
        </a:xfrm>
      </p:grpSpPr>
      <p:sp>
        <p:nvSpPr>
          <p:cNvPr id="1097" name="Google Shape;1097;g1321640c410_0_92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400"/>
          </a:p>
        </p:txBody>
      </p:sp>
      <p:sp>
        <p:nvSpPr>
          <p:cNvPr id="1098" name="Google Shape;1098;g1321640c410_0_9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8"/>
        <p:cNvGrpSpPr/>
        <p:nvPr/>
      </p:nvGrpSpPr>
      <p:grpSpPr>
        <a:xfrm>
          <a:off x="0" y="0"/>
          <a:ext cx="0" cy="0"/>
          <a:chOff x="0" y="0"/>
          <a:chExt cx="0" cy="0"/>
        </a:xfrm>
      </p:grpSpPr>
      <p:sp>
        <p:nvSpPr>
          <p:cNvPr id="1109" name="Google Shape;1109;g136510e4a3f_0_32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400"/>
          </a:p>
        </p:txBody>
      </p:sp>
      <p:sp>
        <p:nvSpPr>
          <p:cNvPr id="1110" name="Google Shape;1110;g136510e4a3f_0_3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0"/>
        <p:cNvGrpSpPr/>
        <p:nvPr/>
      </p:nvGrpSpPr>
      <p:grpSpPr>
        <a:xfrm>
          <a:off x="0" y="0"/>
          <a:ext cx="0" cy="0"/>
          <a:chOff x="0" y="0"/>
          <a:chExt cx="0" cy="0"/>
        </a:xfrm>
      </p:grpSpPr>
      <p:sp>
        <p:nvSpPr>
          <p:cNvPr id="1121" name="Google Shape;1121;g1347cfdec0e_0_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400"/>
          </a:p>
        </p:txBody>
      </p:sp>
      <p:sp>
        <p:nvSpPr>
          <p:cNvPr id="1122" name="Google Shape;1122;g1347cfdec0e_0_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4"/>
        <p:cNvGrpSpPr/>
        <p:nvPr/>
      </p:nvGrpSpPr>
      <p:grpSpPr>
        <a:xfrm>
          <a:off x="0" y="0"/>
          <a:ext cx="0" cy="0"/>
          <a:chOff x="0" y="0"/>
          <a:chExt cx="0" cy="0"/>
        </a:xfrm>
      </p:grpSpPr>
      <p:sp>
        <p:nvSpPr>
          <p:cNvPr id="1145" name="Google Shape;1145;g1321640c410_0_35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400"/>
          </a:p>
        </p:txBody>
      </p:sp>
      <p:sp>
        <p:nvSpPr>
          <p:cNvPr id="1146" name="Google Shape;1146;g1321640c410_0_35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7"/>
        <p:cNvGrpSpPr/>
        <p:nvPr/>
      </p:nvGrpSpPr>
      <p:grpSpPr>
        <a:xfrm>
          <a:off x="0" y="0"/>
          <a:ext cx="0" cy="0"/>
          <a:chOff x="0" y="0"/>
          <a:chExt cx="0" cy="0"/>
        </a:xfrm>
      </p:grpSpPr>
      <p:sp>
        <p:nvSpPr>
          <p:cNvPr id="1158" name="Google Shape;1158;g136510e4a3f_0_41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400"/>
          </a:p>
        </p:txBody>
      </p:sp>
      <p:sp>
        <p:nvSpPr>
          <p:cNvPr id="1159" name="Google Shape;1159;g136510e4a3f_0_4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0"/>
        <p:cNvGrpSpPr/>
        <p:nvPr/>
      </p:nvGrpSpPr>
      <p:grpSpPr>
        <a:xfrm>
          <a:off x="0" y="0"/>
          <a:ext cx="0" cy="0"/>
          <a:chOff x="0" y="0"/>
          <a:chExt cx="0" cy="0"/>
        </a:xfrm>
      </p:grpSpPr>
      <p:sp>
        <p:nvSpPr>
          <p:cNvPr id="1171" name="Google Shape;1171;g136510e4a3f_0_35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400"/>
          </a:p>
        </p:txBody>
      </p:sp>
      <p:sp>
        <p:nvSpPr>
          <p:cNvPr id="1172" name="Google Shape;1172;g136510e4a3f_0_35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6"/>
        <p:cNvGrpSpPr/>
        <p:nvPr/>
      </p:nvGrpSpPr>
      <p:grpSpPr>
        <a:xfrm>
          <a:off x="0" y="0"/>
          <a:ext cx="0" cy="0"/>
          <a:chOff x="0" y="0"/>
          <a:chExt cx="0" cy="0"/>
        </a:xfrm>
      </p:grpSpPr>
      <p:sp>
        <p:nvSpPr>
          <p:cNvPr id="1197" name="Google Shape;1197;g130e144e1d6_0_34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98" name="Google Shape;1198;g130e144e1d6_0_3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2"/>
        <p:cNvGrpSpPr/>
        <p:nvPr/>
      </p:nvGrpSpPr>
      <p:grpSpPr>
        <a:xfrm>
          <a:off x="0" y="0"/>
          <a:ext cx="0" cy="0"/>
          <a:chOff x="0" y="0"/>
          <a:chExt cx="0" cy="0"/>
        </a:xfrm>
      </p:grpSpPr>
      <p:sp>
        <p:nvSpPr>
          <p:cNvPr id="1203" name="Google Shape;1203;g1347cfdec0e_0_8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4" name="Google Shape;1204;g1347cfdec0e_0_8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4"/>
        <p:cNvGrpSpPr/>
        <p:nvPr/>
      </p:nvGrpSpPr>
      <p:grpSpPr>
        <a:xfrm>
          <a:off x="0" y="0"/>
          <a:ext cx="0" cy="0"/>
          <a:chOff x="0" y="0"/>
          <a:chExt cx="0" cy="0"/>
        </a:xfrm>
      </p:grpSpPr>
      <p:sp>
        <p:nvSpPr>
          <p:cNvPr id="1215" name="Google Shape;1215;g1321640c410_0_68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6" name="Google Shape;1216;g1321640c410_0_68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5"/>
        <p:cNvGrpSpPr/>
        <p:nvPr/>
      </p:nvGrpSpPr>
      <p:grpSpPr>
        <a:xfrm>
          <a:off x="0" y="0"/>
          <a:ext cx="0" cy="0"/>
          <a:chOff x="0" y="0"/>
          <a:chExt cx="0" cy="0"/>
        </a:xfrm>
      </p:grpSpPr>
      <p:sp>
        <p:nvSpPr>
          <p:cNvPr id="1226" name="Google Shape;1226;g1347cfdec0e_0_4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7" name="Google Shape;1227;g1347cfdec0e_0_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6"/>
        <p:cNvGrpSpPr/>
        <p:nvPr/>
      </p:nvGrpSpPr>
      <p:grpSpPr>
        <a:xfrm>
          <a:off x="0" y="0"/>
          <a:ext cx="0" cy="0"/>
          <a:chOff x="0" y="0"/>
          <a:chExt cx="0" cy="0"/>
        </a:xfrm>
      </p:grpSpPr>
      <p:sp>
        <p:nvSpPr>
          <p:cNvPr id="1237" name="Google Shape;1237;g1347cfdec0e_0_5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38" name="Google Shape;1238;g1347cfdec0e_0_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7"/>
        <p:cNvGrpSpPr/>
        <p:nvPr/>
      </p:nvGrpSpPr>
      <p:grpSpPr>
        <a:xfrm>
          <a:off x="0" y="0"/>
          <a:ext cx="0" cy="0"/>
          <a:chOff x="0" y="0"/>
          <a:chExt cx="0" cy="0"/>
        </a:xfrm>
      </p:grpSpPr>
      <p:sp>
        <p:nvSpPr>
          <p:cNvPr id="1248" name="Google Shape;1248;g1321640c410_0_70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49" name="Google Shape;1249;g1321640c410_0_70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6"/>
        <p:cNvGrpSpPr/>
        <p:nvPr/>
      </p:nvGrpSpPr>
      <p:grpSpPr>
        <a:xfrm>
          <a:off x="0" y="0"/>
          <a:ext cx="0" cy="0"/>
          <a:chOff x="0" y="0"/>
          <a:chExt cx="0" cy="0"/>
        </a:xfrm>
      </p:grpSpPr>
      <p:sp>
        <p:nvSpPr>
          <p:cNvPr id="1267" name="Google Shape;1267;g1321640c410_0_72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68" name="Google Shape;1268;g1321640c410_0_7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p:cNvGrpSpPr/>
        <p:nvPr/>
      </p:nvGrpSpPr>
      <p:grpSpPr>
        <a:xfrm>
          <a:off x="0" y="0"/>
          <a:ext cx="0" cy="0"/>
          <a:chOff x="0" y="0"/>
          <a:chExt cx="0" cy="0"/>
        </a:xfrm>
      </p:grpSpPr>
      <p:sp>
        <p:nvSpPr>
          <p:cNvPr id="1307" name="Google Shape;1307;g1321640c410_0_76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8" name="Google Shape;1308;g1321640c410_0_7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7"/>
        <p:cNvGrpSpPr/>
        <p:nvPr/>
      </p:nvGrpSpPr>
      <p:grpSpPr>
        <a:xfrm>
          <a:off x="0" y="0"/>
          <a:ext cx="0" cy="0"/>
          <a:chOff x="0" y="0"/>
          <a:chExt cx="0" cy="0"/>
        </a:xfrm>
      </p:grpSpPr>
      <p:sp>
        <p:nvSpPr>
          <p:cNvPr id="1328" name="Google Shape;1328;g1347cfdec0e_0_30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9" name="Google Shape;1329;g1347cfdec0e_0_30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7"/>
        <p:cNvGrpSpPr/>
        <p:nvPr/>
      </p:nvGrpSpPr>
      <p:grpSpPr>
        <a:xfrm>
          <a:off x="0" y="0"/>
          <a:ext cx="0" cy="0"/>
          <a:chOff x="0" y="0"/>
          <a:chExt cx="0" cy="0"/>
        </a:xfrm>
      </p:grpSpPr>
      <p:sp>
        <p:nvSpPr>
          <p:cNvPr id="1348" name="Google Shape;1348;g1347cfdec0e_0_33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49" name="Google Shape;1349;g1347cfdec0e_0_3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8"/>
        <p:cNvGrpSpPr/>
        <p:nvPr/>
      </p:nvGrpSpPr>
      <p:grpSpPr>
        <a:xfrm>
          <a:off x="0" y="0"/>
          <a:ext cx="0" cy="0"/>
          <a:chOff x="0" y="0"/>
          <a:chExt cx="0" cy="0"/>
        </a:xfrm>
      </p:grpSpPr>
      <p:sp>
        <p:nvSpPr>
          <p:cNvPr id="1359" name="Google Shape;1359;g134bfc5b8e3_0_2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0" name="Google Shape;1360;g134bfc5b8e3_0_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3"/>
        <p:cNvGrpSpPr/>
        <p:nvPr/>
      </p:nvGrpSpPr>
      <p:grpSpPr>
        <a:xfrm>
          <a:off x="0" y="0"/>
          <a:ext cx="0" cy="0"/>
          <a:chOff x="0" y="0"/>
          <a:chExt cx="0" cy="0"/>
        </a:xfrm>
      </p:grpSpPr>
      <p:sp>
        <p:nvSpPr>
          <p:cNvPr id="1374" name="Google Shape;1374;g134bfc5b8e3_0_6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75" name="Google Shape;1375;g134bfc5b8e3_0_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6"/>
        <p:cNvGrpSpPr/>
        <p:nvPr/>
      </p:nvGrpSpPr>
      <p:grpSpPr>
        <a:xfrm>
          <a:off x="0" y="0"/>
          <a:ext cx="0" cy="0"/>
          <a:chOff x="0" y="0"/>
          <a:chExt cx="0" cy="0"/>
        </a:xfrm>
      </p:grpSpPr>
      <p:sp>
        <p:nvSpPr>
          <p:cNvPr id="1387" name="Google Shape;1387;g1347cfdec0e_0_32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88" name="Google Shape;1388;g1347cfdec0e_0_3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7"/>
        <p:cNvGrpSpPr/>
        <p:nvPr/>
      </p:nvGrpSpPr>
      <p:grpSpPr>
        <a:xfrm>
          <a:off x="0" y="0"/>
          <a:ext cx="0" cy="0"/>
          <a:chOff x="0" y="0"/>
          <a:chExt cx="0" cy="0"/>
        </a:xfrm>
      </p:grpSpPr>
      <p:sp>
        <p:nvSpPr>
          <p:cNvPr id="1398" name="Google Shape;1398;g136510e4a3f_0_2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9" name="Google Shape;1399;g136510e4a3f_0_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3"/>
        <p:cNvGrpSpPr/>
        <p:nvPr/>
      </p:nvGrpSpPr>
      <p:grpSpPr>
        <a:xfrm>
          <a:off x="0" y="0"/>
          <a:ext cx="0" cy="0"/>
          <a:chOff x="0" y="0"/>
          <a:chExt cx="0" cy="0"/>
        </a:xfrm>
      </p:grpSpPr>
      <p:sp>
        <p:nvSpPr>
          <p:cNvPr id="1404" name="Google Shape;1404;g136510e4a3f_0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5" name="Google Shape;1405;g136510e4a3f_0_4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1"/>
        <p:cNvGrpSpPr/>
        <p:nvPr/>
      </p:nvGrpSpPr>
      <p:grpSpPr>
        <a:xfrm>
          <a:off x="0" y="0"/>
          <a:ext cx="0" cy="0"/>
          <a:chOff x="0" y="0"/>
          <a:chExt cx="0" cy="0"/>
        </a:xfrm>
      </p:grpSpPr>
      <p:sp>
        <p:nvSpPr>
          <p:cNvPr id="1422" name="Google Shape;1422;g136510e4a3f_0_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3" name="Google Shape;1423;g136510e4a3f_0_6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7"/>
        <p:cNvGrpSpPr/>
        <p:nvPr/>
      </p:nvGrpSpPr>
      <p:grpSpPr>
        <a:xfrm>
          <a:off x="0" y="0"/>
          <a:ext cx="0" cy="0"/>
          <a:chOff x="0" y="0"/>
          <a:chExt cx="0" cy="0"/>
        </a:xfrm>
      </p:grpSpPr>
      <p:sp>
        <p:nvSpPr>
          <p:cNvPr id="1478" name="Google Shape;1478;g136510e4a3f_0_3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79" name="Google Shape;1479;g136510e4a3f_0_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2"/>
        <p:cNvGrpSpPr/>
        <p:nvPr/>
      </p:nvGrpSpPr>
      <p:grpSpPr>
        <a:xfrm>
          <a:off x="0" y="0"/>
          <a:ext cx="0" cy="0"/>
          <a:chOff x="0" y="0"/>
          <a:chExt cx="0" cy="0"/>
        </a:xfrm>
      </p:grpSpPr>
      <p:sp>
        <p:nvSpPr>
          <p:cNvPr id="1483" name="Google Shape;1483;g136510e4a3f_0_4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84" name="Google Shape;1484;g136510e4a3f_0_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7"/>
        <p:cNvGrpSpPr/>
        <p:nvPr/>
      </p:nvGrpSpPr>
      <p:grpSpPr>
        <a:xfrm>
          <a:off x="0" y="0"/>
          <a:ext cx="0" cy="0"/>
          <a:chOff x="0" y="0"/>
          <a:chExt cx="0" cy="0"/>
        </a:xfrm>
      </p:grpSpPr>
      <p:sp>
        <p:nvSpPr>
          <p:cNvPr id="1488" name="Google Shape;1488;g136510e4a3f_0_20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89" name="Google Shape;1489;g136510e4a3f_0_20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2"/>
        <p:cNvGrpSpPr/>
        <p:nvPr/>
      </p:nvGrpSpPr>
      <p:grpSpPr>
        <a:xfrm>
          <a:off x="0" y="0"/>
          <a:ext cx="0" cy="0"/>
          <a:chOff x="0" y="0"/>
          <a:chExt cx="0" cy="0"/>
        </a:xfrm>
      </p:grpSpPr>
      <p:sp>
        <p:nvSpPr>
          <p:cNvPr id="1493" name="Google Shape;1493;g136510e4a3f_0_20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4" name="Google Shape;1494;g136510e4a3f_0_20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7"/>
        <p:cNvGrpSpPr/>
        <p:nvPr/>
      </p:nvGrpSpPr>
      <p:grpSpPr>
        <a:xfrm>
          <a:off x="0" y="0"/>
          <a:ext cx="0" cy="0"/>
          <a:chOff x="0" y="0"/>
          <a:chExt cx="0" cy="0"/>
        </a:xfrm>
      </p:grpSpPr>
      <p:sp>
        <p:nvSpPr>
          <p:cNvPr id="1498" name="Google Shape;1498;g136510e4a3f_0_3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9" name="Google Shape;1499;g136510e4a3f_0_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amp; Bullets" type="tx">
  <p:cSld name="TITLE_AND_BODY">
    <p:bg>
      <p:bgPr>
        <a:solidFill>
          <a:srgbClr val="FFFFFF"/>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4387453" y="357187"/>
            <a:ext cx="15609095" cy="3036095"/>
          </a:xfrm>
          <a:prstGeom prst="rect">
            <a:avLst/>
          </a:prstGeom>
          <a:noFill/>
          <a:ln>
            <a:noFill/>
          </a:ln>
        </p:spPr>
        <p:txBody>
          <a:bodyPr spcFirstLastPara="1" wrap="square" lIns="71425" tIns="71425" rIns="71425" bIns="71425" anchor="ctr" anchorCtr="0">
            <a:noAutofit/>
          </a:bodyPr>
          <a:lstStyle>
            <a:lvl1pPr marR="0" lvl="0" algn="ctr" rtl="0">
              <a:lnSpc>
                <a:spcPct val="100000"/>
              </a:lnSpc>
              <a:spcBef>
                <a:spcPts val="0"/>
              </a:spcBef>
              <a:spcAft>
                <a:spcPts val="0"/>
              </a:spcAft>
              <a:buClr>
                <a:srgbClr val="000000"/>
              </a:buClr>
              <a:buSzPts val="11200"/>
              <a:buFont typeface="Helvetica Neue"/>
              <a:buNone/>
              <a:defRPr sz="11200" b="0" i="0" u="none" strike="noStrike" cap="none">
                <a:solidFill>
                  <a:srgbClr val="000000"/>
                </a:solidFill>
                <a:latin typeface="Helvetica Neue"/>
                <a:ea typeface="Helvetica Neue"/>
                <a:cs typeface="Helvetica Neue"/>
                <a:sym typeface="Helvetica Neue"/>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11" name="Google Shape;11;p2"/>
          <p:cNvSpPr txBox="1">
            <a:spLocks noGrp="1"/>
          </p:cNvSpPr>
          <p:nvPr>
            <p:ph type="body" idx="1"/>
          </p:nvPr>
        </p:nvSpPr>
        <p:spPr>
          <a:xfrm>
            <a:off x="4387453" y="3643312"/>
            <a:ext cx="15609095" cy="8840392"/>
          </a:xfrm>
          <a:prstGeom prst="rect">
            <a:avLst/>
          </a:prstGeom>
          <a:noFill/>
          <a:ln>
            <a:noFill/>
          </a:ln>
        </p:spPr>
        <p:txBody>
          <a:bodyPr spcFirstLastPara="1" wrap="square" lIns="71425" tIns="71425" rIns="71425" bIns="71425" anchor="ctr" anchorCtr="0">
            <a:noAutofit/>
          </a:bodyPr>
          <a:lstStyle>
            <a:lvl1pPr marL="457200" marR="0" lvl="0" indent="-633730" algn="l" rtl="0">
              <a:lnSpc>
                <a:spcPct val="100000"/>
              </a:lnSpc>
              <a:spcBef>
                <a:spcPts val="5900"/>
              </a:spcBef>
              <a:spcAft>
                <a:spcPts val="0"/>
              </a:spcAft>
              <a:buClr>
                <a:srgbClr val="000000"/>
              </a:buClr>
              <a:buSzPts val="6380"/>
              <a:buFont typeface="Helvetica Neue"/>
              <a:buChar char="•"/>
              <a:defRPr sz="4400" b="0" i="0" u="none" strike="noStrike" cap="none">
                <a:solidFill>
                  <a:srgbClr val="000000"/>
                </a:solidFill>
                <a:latin typeface="Helvetica Neue"/>
                <a:ea typeface="Helvetica Neue"/>
                <a:cs typeface="Helvetica Neue"/>
                <a:sym typeface="Helvetica Neue"/>
              </a:defRPr>
            </a:lvl1pPr>
            <a:lvl2pPr marL="914400" marR="0" lvl="1" indent="-633730" algn="l" rtl="0">
              <a:lnSpc>
                <a:spcPct val="100000"/>
              </a:lnSpc>
              <a:spcBef>
                <a:spcPts val="5900"/>
              </a:spcBef>
              <a:spcAft>
                <a:spcPts val="0"/>
              </a:spcAft>
              <a:buClr>
                <a:srgbClr val="000000"/>
              </a:buClr>
              <a:buSzPts val="6380"/>
              <a:buFont typeface="Helvetica Neue"/>
              <a:buChar char="•"/>
              <a:defRPr sz="4400" b="0" i="0" u="none" strike="noStrike" cap="none">
                <a:solidFill>
                  <a:srgbClr val="000000"/>
                </a:solidFill>
                <a:latin typeface="Helvetica Neue"/>
                <a:ea typeface="Helvetica Neue"/>
                <a:cs typeface="Helvetica Neue"/>
                <a:sym typeface="Helvetica Neue"/>
              </a:defRPr>
            </a:lvl2pPr>
            <a:lvl3pPr marL="1371600" marR="0" lvl="2" indent="-633730" algn="l" rtl="0">
              <a:lnSpc>
                <a:spcPct val="100000"/>
              </a:lnSpc>
              <a:spcBef>
                <a:spcPts val="5900"/>
              </a:spcBef>
              <a:spcAft>
                <a:spcPts val="0"/>
              </a:spcAft>
              <a:buClr>
                <a:srgbClr val="000000"/>
              </a:buClr>
              <a:buSzPts val="6380"/>
              <a:buFont typeface="Helvetica Neue"/>
              <a:buChar char="•"/>
              <a:defRPr sz="4400" b="0" i="0" u="none" strike="noStrike" cap="none">
                <a:solidFill>
                  <a:srgbClr val="000000"/>
                </a:solidFill>
                <a:latin typeface="Helvetica Neue"/>
                <a:ea typeface="Helvetica Neue"/>
                <a:cs typeface="Helvetica Neue"/>
                <a:sym typeface="Helvetica Neue"/>
              </a:defRPr>
            </a:lvl3pPr>
            <a:lvl4pPr marL="1828800" marR="0" lvl="3" indent="-633730" algn="l" rtl="0">
              <a:lnSpc>
                <a:spcPct val="100000"/>
              </a:lnSpc>
              <a:spcBef>
                <a:spcPts val="5900"/>
              </a:spcBef>
              <a:spcAft>
                <a:spcPts val="0"/>
              </a:spcAft>
              <a:buClr>
                <a:srgbClr val="000000"/>
              </a:buClr>
              <a:buSzPts val="6380"/>
              <a:buFont typeface="Helvetica Neue"/>
              <a:buChar char="•"/>
              <a:defRPr sz="4400" b="0" i="0" u="none" strike="noStrike" cap="none">
                <a:solidFill>
                  <a:srgbClr val="000000"/>
                </a:solidFill>
                <a:latin typeface="Helvetica Neue"/>
                <a:ea typeface="Helvetica Neue"/>
                <a:cs typeface="Helvetica Neue"/>
                <a:sym typeface="Helvetica Neue"/>
              </a:defRPr>
            </a:lvl4pPr>
            <a:lvl5pPr marL="2286000" marR="0" lvl="4" indent="-633729" algn="l" rtl="0">
              <a:lnSpc>
                <a:spcPct val="100000"/>
              </a:lnSpc>
              <a:spcBef>
                <a:spcPts val="5900"/>
              </a:spcBef>
              <a:spcAft>
                <a:spcPts val="0"/>
              </a:spcAft>
              <a:buClr>
                <a:srgbClr val="000000"/>
              </a:buClr>
              <a:buSzPts val="6380"/>
              <a:buFont typeface="Helvetica Neue"/>
              <a:buChar char="•"/>
              <a:defRPr sz="4400" b="0" i="0" u="none" strike="noStrike" cap="none">
                <a:solidFill>
                  <a:srgbClr val="000000"/>
                </a:solidFill>
                <a:latin typeface="Helvetica Neue"/>
                <a:ea typeface="Helvetica Neue"/>
                <a:cs typeface="Helvetica Neue"/>
                <a:sym typeface="Helvetica Neue"/>
              </a:defRPr>
            </a:lvl5pPr>
            <a:lvl6pPr marL="2743200" marR="0" lvl="5"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L="3200400" marR="0" lvl="6"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L="3657600" marR="0" lvl="7"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L="4114800" marR="0" lvl="8"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12" name="Google Shape;12;p2"/>
          <p:cNvSpPr txBox="1">
            <a:spLocks noGrp="1"/>
          </p:cNvSpPr>
          <p:nvPr>
            <p:ph type="sldNum" idx="12"/>
          </p:nvPr>
        </p:nvSpPr>
        <p:spPr>
          <a:xfrm>
            <a:off x="11954103" y="13073062"/>
            <a:ext cx="466269" cy="477671"/>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000000"/>
              </a:buClr>
              <a:buSzPts val="2200"/>
              <a:buFont typeface="Helvetica Neue Light"/>
              <a:buNone/>
              <a:defRPr sz="22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SzPts val="2200"/>
              <a:buFont typeface="Helvetica Neue Light"/>
              <a:buNone/>
              <a:defRPr sz="22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SzPts val="2200"/>
              <a:buFont typeface="Helvetica Neue Light"/>
              <a:buNone/>
              <a:defRPr sz="22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SzPts val="2200"/>
              <a:buFont typeface="Helvetica Neue Light"/>
              <a:buNone/>
              <a:defRPr sz="22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SzPts val="2200"/>
              <a:buFont typeface="Helvetica Neue Light"/>
              <a:buNone/>
              <a:defRPr sz="22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SzPts val="2200"/>
              <a:buFont typeface="Helvetica Neue Light"/>
              <a:buNone/>
              <a:defRPr sz="22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SzPts val="2200"/>
              <a:buFont typeface="Helvetica Neue Light"/>
              <a:buNone/>
              <a:defRPr sz="22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SzPts val="2200"/>
              <a:buFont typeface="Helvetica Neue Light"/>
              <a:buNone/>
              <a:defRPr sz="22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SzPts val="2200"/>
              <a:buFont typeface="Helvetica Neue Light"/>
              <a:buNone/>
              <a:defRPr sz="22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Main title">
  <p:cSld name="Main title">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1440180" y="1335701"/>
            <a:ext cx="20627400" cy="124689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15" name="Google Shape;15;p3"/>
          <p:cNvSpPr txBox="1">
            <a:spLocks noGrp="1"/>
          </p:cNvSpPr>
          <p:nvPr>
            <p:ph type="sldNum" idx="12"/>
          </p:nvPr>
        </p:nvSpPr>
        <p:spPr>
          <a:xfrm>
            <a:off x="16946880" y="12344400"/>
            <a:ext cx="5120641" cy="736601"/>
          </a:xfrm>
          <a:prstGeom prst="rect">
            <a:avLst/>
          </a:prstGeom>
          <a:noFill/>
          <a:ln>
            <a:noFill/>
          </a:ln>
        </p:spPr>
        <p:txBody>
          <a:bodyPr spcFirstLastPara="1" wrap="square" lIns="109725" tIns="109725" rIns="109725" bIns="109725" anchor="ctr" anchorCtr="0">
            <a:noAutofit/>
          </a:bodyPr>
          <a:lstStyle>
            <a:lvl1pPr marL="0" marR="0" lvl="0"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1pPr>
            <a:lvl2pPr marL="0" marR="0" lvl="1"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2pPr>
            <a:lvl3pPr marL="0" marR="0" lvl="2"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3pPr>
            <a:lvl4pPr marL="0" marR="0" lvl="3"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4pPr>
            <a:lvl5pPr marL="0" marR="0" lvl="4"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5pPr>
            <a:lvl6pPr marL="0" marR="0" lvl="5"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6pPr>
            <a:lvl7pPr marL="0" marR="0" lvl="6"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7pPr>
            <a:lvl8pPr marL="0" marR="0" lvl="7"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8pPr>
            <a:lvl9pPr marL="0" marR="0" lvl="8"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amp; Subtitle">
  <p:cSld name="Title &amp; Subtitle">
    <p:bg>
      <p:bgPr>
        <a:solidFill>
          <a:srgbClr val="000000"/>
        </a:solidFill>
        <a:effectLst/>
      </p:bgPr>
    </p:bg>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1778000" y="2298700"/>
            <a:ext cx="20828000" cy="4648200"/>
          </a:xfrm>
          <a:prstGeom prst="rect">
            <a:avLst/>
          </a:prstGeom>
          <a:noFill/>
          <a:ln>
            <a:noFill/>
          </a:ln>
        </p:spPr>
        <p:txBody>
          <a:bodyPr spcFirstLastPara="1" wrap="square" lIns="50800" tIns="50800" rIns="50800" bIns="50800" anchor="b" anchorCtr="0">
            <a:noAutofit/>
          </a:bodyPr>
          <a:lstStyle>
            <a:lvl1pPr marR="0" lvl="0" algn="ctr" rtl="0">
              <a:lnSpc>
                <a:spcPct val="100000"/>
              </a:lnSpc>
              <a:spcBef>
                <a:spcPts val="0"/>
              </a:spcBef>
              <a:spcAft>
                <a:spcPts val="0"/>
              </a:spcAft>
              <a:buClr>
                <a:srgbClr val="FFFFFF"/>
              </a:buClr>
              <a:buSzPts val="11200"/>
              <a:buFont typeface="Helvetica Neue"/>
              <a:buNone/>
              <a:defRPr sz="11200" b="0" i="0" u="none" strike="noStrike" cap="none">
                <a:solidFill>
                  <a:srgbClr val="FFFFFF"/>
                </a:solidFill>
                <a:latin typeface="Helvetica Neue"/>
                <a:ea typeface="Helvetica Neue"/>
                <a:cs typeface="Helvetica Neue"/>
                <a:sym typeface="Helvetica Neue"/>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18" name="Google Shape;18;p4"/>
          <p:cNvSpPr txBox="1">
            <a:spLocks noGrp="1"/>
          </p:cNvSpPr>
          <p:nvPr>
            <p:ph type="body" idx="1"/>
          </p:nvPr>
        </p:nvSpPr>
        <p:spPr>
          <a:xfrm>
            <a:off x="1778000" y="7073900"/>
            <a:ext cx="20828000" cy="1587500"/>
          </a:xfrm>
          <a:prstGeom prst="rect">
            <a:avLst/>
          </a:prstGeom>
          <a:noFill/>
          <a:ln>
            <a:noFill/>
          </a:ln>
        </p:spPr>
        <p:txBody>
          <a:bodyPr spcFirstLastPara="1" wrap="square" lIns="50800" tIns="50800" rIns="50800" bIns="50800" anchor="t" anchorCtr="0">
            <a:noAutofit/>
          </a:bodyPr>
          <a:lstStyle>
            <a:lvl1pPr marL="457200" marR="0" lvl="0" indent="-228600" algn="ctr" rtl="0">
              <a:lnSpc>
                <a:spcPct val="100000"/>
              </a:lnSpc>
              <a:spcBef>
                <a:spcPts val="0"/>
              </a:spcBef>
              <a:spcAft>
                <a:spcPts val="0"/>
              </a:spcAft>
              <a:buClr>
                <a:srgbClr val="FFFFFF"/>
              </a:buClr>
              <a:buSzPts val="5400"/>
              <a:buFont typeface="Helvetica Neue"/>
              <a:buNone/>
              <a:defRPr sz="5400" b="0" i="0" u="none" strike="noStrike" cap="none">
                <a:solidFill>
                  <a:srgbClr val="FFFFFF"/>
                </a:solidFill>
                <a:latin typeface="Helvetica Neue"/>
                <a:ea typeface="Helvetica Neue"/>
                <a:cs typeface="Helvetica Neue"/>
                <a:sym typeface="Helvetica Neue"/>
              </a:defRPr>
            </a:lvl1pPr>
            <a:lvl2pPr marL="914400" marR="0" lvl="1" indent="-228600" algn="ctr" rtl="0">
              <a:lnSpc>
                <a:spcPct val="100000"/>
              </a:lnSpc>
              <a:spcBef>
                <a:spcPts val="0"/>
              </a:spcBef>
              <a:spcAft>
                <a:spcPts val="0"/>
              </a:spcAft>
              <a:buClr>
                <a:srgbClr val="FFFFFF"/>
              </a:buClr>
              <a:buSzPts val="5400"/>
              <a:buFont typeface="Helvetica Neue"/>
              <a:buNone/>
              <a:defRPr sz="5400" b="0" i="0" u="none" strike="noStrike" cap="none">
                <a:solidFill>
                  <a:srgbClr val="FFFFFF"/>
                </a:solidFill>
                <a:latin typeface="Helvetica Neue"/>
                <a:ea typeface="Helvetica Neue"/>
                <a:cs typeface="Helvetica Neue"/>
                <a:sym typeface="Helvetica Neue"/>
              </a:defRPr>
            </a:lvl2pPr>
            <a:lvl3pPr marL="1371600" marR="0" lvl="2" indent="-228600" algn="ctr" rtl="0">
              <a:lnSpc>
                <a:spcPct val="100000"/>
              </a:lnSpc>
              <a:spcBef>
                <a:spcPts val="0"/>
              </a:spcBef>
              <a:spcAft>
                <a:spcPts val="0"/>
              </a:spcAft>
              <a:buClr>
                <a:srgbClr val="FFFFFF"/>
              </a:buClr>
              <a:buSzPts val="5400"/>
              <a:buFont typeface="Helvetica Neue"/>
              <a:buNone/>
              <a:defRPr sz="5400" b="0" i="0" u="none" strike="noStrike" cap="none">
                <a:solidFill>
                  <a:srgbClr val="FFFFFF"/>
                </a:solidFill>
                <a:latin typeface="Helvetica Neue"/>
                <a:ea typeface="Helvetica Neue"/>
                <a:cs typeface="Helvetica Neue"/>
                <a:sym typeface="Helvetica Neue"/>
              </a:defRPr>
            </a:lvl3pPr>
            <a:lvl4pPr marL="1828800" marR="0" lvl="3" indent="-228600" algn="ctr" rtl="0">
              <a:lnSpc>
                <a:spcPct val="100000"/>
              </a:lnSpc>
              <a:spcBef>
                <a:spcPts val="0"/>
              </a:spcBef>
              <a:spcAft>
                <a:spcPts val="0"/>
              </a:spcAft>
              <a:buClr>
                <a:srgbClr val="FFFFFF"/>
              </a:buClr>
              <a:buSzPts val="5400"/>
              <a:buFont typeface="Helvetica Neue"/>
              <a:buNone/>
              <a:defRPr sz="5400" b="0" i="0" u="none" strike="noStrike" cap="none">
                <a:solidFill>
                  <a:srgbClr val="FFFFFF"/>
                </a:solidFill>
                <a:latin typeface="Helvetica Neue"/>
                <a:ea typeface="Helvetica Neue"/>
                <a:cs typeface="Helvetica Neue"/>
                <a:sym typeface="Helvetica Neue"/>
              </a:defRPr>
            </a:lvl4pPr>
            <a:lvl5pPr marL="2286000" marR="0" lvl="4" indent="-228600" algn="ctr" rtl="0">
              <a:lnSpc>
                <a:spcPct val="100000"/>
              </a:lnSpc>
              <a:spcBef>
                <a:spcPts val="0"/>
              </a:spcBef>
              <a:spcAft>
                <a:spcPts val="0"/>
              </a:spcAft>
              <a:buClr>
                <a:srgbClr val="FFFFFF"/>
              </a:buClr>
              <a:buSzPts val="5400"/>
              <a:buFont typeface="Helvetica Neue"/>
              <a:buNone/>
              <a:defRPr sz="5400" b="0" i="0" u="none" strike="noStrike" cap="none">
                <a:solidFill>
                  <a:srgbClr val="FFFFFF"/>
                </a:solidFill>
                <a:latin typeface="Helvetica Neue"/>
                <a:ea typeface="Helvetica Neue"/>
                <a:cs typeface="Helvetica Neue"/>
                <a:sym typeface="Helvetica Neue"/>
              </a:defRPr>
            </a:lvl5pPr>
            <a:lvl6pPr marL="2743200" marR="0" lvl="5"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L="3200400" marR="0" lvl="6"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L="3657600" marR="0" lvl="7"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L="4114800" marR="0" lvl="8"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19" name="Google Shape;19;p4"/>
          <p:cNvSpPr txBox="1">
            <a:spLocks noGrp="1"/>
          </p:cNvSpPr>
          <p:nvPr>
            <p:ph type="sldNum" idx="12"/>
          </p:nvPr>
        </p:nvSpPr>
        <p:spPr>
          <a:xfrm>
            <a:off x="23716381" y="13102725"/>
            <a:ext cx="453300" cy="461100"/>
          </a:xfrm>
          <a:prstGeom prst="rect">
            <a:avLst/>
          </a:prstGeom>
          <a:noFill/>
          <a:ln>
            <a:noFill/>
          </a:ln>
        </p:spPr>
        <p:txBody>
          <a:bodyPr spcFirstLastPara="1" wrap="square" lIns="50800" tIns="50800" rIns="50800" bIns="50800" anchor="t" anchorCtr="0">
            <a:noAutofit/>
          </a:bodyPr>
          <a:lstStyle>
            <a:lvl1pPr marL="0" marR="0" lvl="0"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Title - Center">
  <p:cSld name="Title - Center">
    <p:bg>
      <p:bgPr>
        <a:solidFill>
          <a:srgbClr val="000000"/>
        </a:solidFill>
        <a:effectLst/>
      </p:bgPr>
    </p:bg>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1778000" y="4533900"/>
            <a:ext cx="20828000" cy="4648200"/>
          </a:xfrm>
          <a:prstGeom prst="rect">
            <a:avLst/>
          </a:prstGeom>
          <a:noFill/>
          <a:ln>
            <a:noFill/>
          </a:ln>
        </p:spPr>
        <p:txBody>
          <a:bodyPr spcFirstLastPara="1" wrap="square" lIns="50800" tIns="50800" rIns="50800" bIns="50800" anchor="ctr" anchorCtr="0">
            <a:noAutofit/>
          </a:bodyPr>
          <a:lstStyle>
            <a:lvl1pPr marR="0" lvl="0" algn="ctr" rtl="0">
              <a:lnSpc>
                <a:spcPct val="100000"/>
              </a:lnSpc>
              <a:spcBef>
                <a:spcPts val="0"/>
              </a:spcBef>
              <a:spcAft>
                <a:spcPts val="0"/>
              </a:spcAft>
              <a:buClr>
                <a:srgbClr val="FFFFFF"/>
              </a:buClr>
              <a:buSzPts val="11200"/>
              <a:buFont typeface="Helvetica Neue"/>
              <a:buNone/>
              <a:defRPr sz="11200" b="0" i="0" u="none" strike="noStrike" cap="none">
                <a:solidFill>
                  <a:srgbClr val="FFFFFF"/>
                </a:solidFill>
                <a:latin typeface="Helvetica Neue"/>
                <a:ea typeface="Helvetica Neue"/>
                <a:cs typeface="Helvetica Neue"/>
                <a:sym typeface="Helvetica Neue"/>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22" name="Google Shape;22;p5"/>
          <p:cNvSpPr txBox="1">
            <a:spLocks noGrp="1"/>
          </p:cNvSpPr>
          <p:nvPr>
            <p:ph type="sldNum" idx="12"/>
          </p:nvPr>
        </p:nvSpPr>
        <p:spPr>
          <a:xfrm>
            <a:off x="11959031" y="13081000"/>
            <a:ext cx="453238" cy="461059"/>
          </a:xfrm>
          <a:prstGeom prst="rect">
            <a:avLst/>
          </a:prstGeom>
          <a:noFill/>
          <a:ln>
            <a:noFill/>
          </a:ln>
        </p:spPr>
        <p:txBody>
          <a:bodyPr spcFirstLastPara="1" wrap="square" lIns="50800" tIns="50800" rIns="50800" bIns="50800" anchor="t" anchorCtr="0">
            <a:noAutofit/>
          </a:bodyPr>
          <a:lstStyle>
            <a:lvl1pPr marL="0" marR="0" lvl="0"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Title &amp; Subtitle" type="title">
  <p:cSld name="TITLE">
    <p:bg>
      <p:bgPr>
        <a:solidFill>
          <a:srgbClr val="000000"/>
        </a:solidFill>
        <a:effectLst/>
      </p:bgPr>
    </p:bg>
    <p:spTree>
      <p:nvGrpSpPr>
        <p:cNvPr id="1" name="Shape 23"/>
        <p:cNvGrpSpPr/>
        <p:nvPr/>
      </p:nvGrpSpPr>
      <p:grpSpPr>
        <a:xfrm>
          <a:off x="0" y="0"/>
          <a:ext cx="0" cy="0"/>
          <a:chOff x="0" y="0"/>
          <a:chExt cx="0" cy="0"/>
        </a:xfrm>
      </p:grpSpPr>
      <p:sp>
        <p:nvSpPr>
          <p:cNvPr id="24" name="Google Shape;24;p6"/>
          <p:cNvSpPr txBox="1">
            <a:spLocks noGrp="1"/>
          </p:cNvSpPr>
          <p:nvPr>
            <p:ph type="title"/>
          </p:nvPr>
        </p:nvSpPr>
        <p:spPr>
          <a:xfrm>
            <a:off x="4833937" y="2303859"/>
            <a:ext cx="14716126" cy="4643438"/>
          </a:xfrm>
          <a:prstGeom prst="rect">
            <a:avLst/>
          </a:prstGeom>
          <a:noFill/>
          <a:ln>
            <a:noFill/>
          </a:ln>
        </p:spPr>
        <p:txBody>
          <a:bodyPr spcFirstLastPara="1" wrap="square" lIns="71425" tIns="71425" rIns="71425" bIns="71425" anchor="b" anchorCtr="0">
            <a:noAutofit/>
          </a:bodyPr>
          <a:lstStyle>
            <a:lvl1pPr marR="0" lvl="0" algn="ctr" rtl="0">
              <a:lnSpc>
                <a:spcPct val="100000"/>
              </a:lnSpc>
              <a:spcBef>
                <a:spcPts val="0"/>
              </a:spcBef>
              <a:spcAft>
                <a:spcPts val="0"/>
              </a:spcAft>
              <a:buClr>
                <a:srgbClr val="FFFFFF"/>
              </a:buClr>
              <a:buSzPts val="11200"/>
              <a:buFont typeface="Helvetica Neue"/>
              <a:buNone/>
              <a:defRPr sz="11200" b="0" i="0" u="none" strike="noStrike" cap="none">
                <a:solidFill>
                  <a:srgbClr val="FFFFFF"/>
                </a:solidFill>
                <a:latin typeface="Helvetica Neue"/>
                <a:ea typeface="Helvetica Neue"/>
                <a:cs typeface="Helvetica Neue"/>
                <a:sym typeface="Helvetica Neue"/>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25" name="Google Shape;25;p6"/>
          <p:cNvSpPr txBox="1">
            <a:spLocks noGrp="1"/>
          </p:cNvSpPr>
          <p:nvPr>
            <p:ph type="body" idx="1"/>
          </p:nvPr>
        </p:nvSpPr>
        <p:spPr>
          <a:xfrm>
            <a:off x="4833937" y="7072312"/>
            <a:ext cx="14716126" cy="1589485"/>
          </a:xfrm>
          <a:prstGeom prst="rect">
            <a:avLst/>
          </a:prstGeom>
          <a:noFill/>
          <a:ln>
            <a:noFill/>
          </a:ln>
        </p:spPr>
        <p:txBody>
          <a:bodyPr spcFirstLastPara="1" wrap="square" lIns="71425" tIns="71425" rIns="71425" bIns="71425" anchor="t" anchorCtr="0">
            <a:noAutofit/>
          </a:bodyPr>
          <a:lstStyle>
            <a:lvl1pPr marL="457200" marR="0" lvl="0"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1pPr>
            <a:lvl2pPr marL="914400" marR="0" lvl="1"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2pPr>
            <a:lvl3pPr marL="1371600" marR="0" lvl="2"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3pPr>
            <a:lvl4pPr marL="1828800" marR="0" lvl="3"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4pPr>
            <a:lvl5pPr marL="2286000" marR="0" lvl="4"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5pPr>
            <a:lvl6pPr marL="2743200" marR="0" lvl="5"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L="3200400" marR="0" lvl="6"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L="3657600" marR="0" lvl="7"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L="4114800" marR="0" lvl="8"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26" name="Google Shape;26;p6"/>
          <p:cNvSpPr txBox="1">
            <a:spLocks noGrp="1"/>
          </p:cNvSpPr>
          <p:nvPr>
            <p:ph type="sldNum" idx="12"/>
          </p:nvPr>
        </p:nvSpPr>
        <p:spPr>
          <a:xfrm>
            <a:off x="11954103" y="13073062"/>
            <a:ext cx="466269" cy="477671"/>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Photo - Horizontal">
  <p:cSld name="Photo - Horizontal">
    <p:bg>
      <p:bgPr>
        <a:solidFill>
          <a:srgbClr val="000000"/>
        </a:solidFill>
        <a:effectLst/>
      </p:bgPr>
    </p:bg>
    <p:spTree>
      <p:nvGrpSpPr>
        <p:cNvPr id="1" name="Shape 27"/>
        <p:cNvGrpSpPr/>
        <p:nvPr/>
      </p:nvGrpSpPr>
      <p:grpSpPr>
        <a:xfrm>
          <a:off x="0" y="0"/>
          <a:ext cx="0" cy="0"/>
          <a:chOff x="0" y="0"/>
          <a:chExt cx="0" cy="0"/>
        </a:xfrm>
      </p:grpSpPr>
      <p:sp>
        <p:nvSpPr>
          <p:cNvPr id="28" name="Google Shape;28;p7"/>
          <p:cNvSpPr>
            <a:spLocks noGrp="1"/>
          </p:cNvSpPr>
          <p:nvPr>
            <p:ph type="pic" idx="2"/>
          </p:nvPr>
        </p:nvSpPr>
        <p:spPr>
          <a:xfrm>
            <a:off x="5325070" y="946546"/>
            <a:ext cx="13722210" cy="8304611"/>
          </a:xfrm>
          <a:prstGeom prst="rect">
            <a:avLst/>
          </a:prstGeom>
          <a:noFill/>
          <a:ln>
            <a:noFill/>
          </a:ln>
        </p:spPr>
        <p:txBody>
          <a:bodyPr spcFirstLastPara="1" wrap="square" lIns="91425" tIns="45700" rIns="91425" bIns="45700" anchor="t" anchorCtr="0">
            <a:noAutofit/>
          </a:bodyPr>
          <a:lstStyle>
            <a:lvl1pPr marR="0" lvl="0" algn="l" rtl="0">
              <a:lnSpc>
                <a:spcPct val="110000"/>
              </a:lnSpc>
              <a:spcBef>
                <a:spcPts val="1900"/>
              </a:spcBef>
              <a:spcAft>
                <a:spcPts val="0"/>
              </a:spcAft>
              <a:buClr>
                <a:srgbClr val="232325"/>
              </a:buClr>
              <a:buSzPts val="4200"/>
              <a:buFont typeface="Arial"/>
              <a:buNone/>
              <a:defRPr sz="4200" b="0" i="0" u="none" strike="noStrike" cap="none">
                <a:solidFill>
                  <a:srgbClr val="232325"/>
                </a:solidFill>
                <a:latin typeface="Arial"/>
                <a:ea typeface="Arial"/>
                <a:cs typeface="Arial"/>
                <a:sym typeface="Arial"/>
              </a:defRPr>
            </a:lvl1pPr>
            <a:lvl2pPr marR="0" lvl="1"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2pPr>
            <a:lvl3pPr marR="0" lvl="2"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3pPr>
            <a:lvl4pPr marR="0" lvl="3"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4pPr>
            <a:lvl5pPr marR="0" lvl="4"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5pPr>
            <a:lvl6pPr marR="0" lvl="5"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R="0" lvl="6"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R="0" lvl="7"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R="0" lvl="8"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29" name="Google Shape;29;p7"/>
          <p:cNvSpPr txBox="1">
            <a:spLocks noGrp="1"/>
          </p:cNvSpPr>
          <p:nvPr>
            <p:ph type="title"/>
          </p:nvPr>
        </p:nvSpPr>
        <p:spPr>
          <a:xfrm>
            <a:off x="4833937" y="9447609"/>
            <a:ext cx="14716126" cy="2000251"/>
          </a:xfrm>
          <a:prstGeom prst="rect">
            <a:avLst/>
          </a:prstGeom>
          <a:noFill/>
          <a:ln>
            <a:noFill/>
          </a:ln>
        </p:spPr>
        <p:txBody>
          <a:bodyPr spcFirstLastPara="1" wrap="square" lIns="71425" tIns="71425" rIns="71425" bIns="71425" anchor="ctr" anchorCtr="0">
            <a:noAutofit/>
          </a:bodyPr>
          <a:lstStyle>
            <a:lvl1pPr marR="0" lvl="0" algn="ctr" rtl="0">
              <a:lnSpc>
                <a:spcPct val="100000"/>
              </a:lnSpc>
              <a:spcBef>
                <a:spcPts val="0"/>
              </a:spcBef>
              <a:spcAft>
                <a:spcPts val="0"/>
              </a:spcAft>
              <a:buClr>
                <a:srgbClr val="FFFFFF"/>
              </a:buClr>
              <a:buSzPts val="11200"/>
              <a:buFont typeface="Helvetica Neue"/>
              <a:buNone/>
              <a:defRPr sz="11200" b="0" i="0" u="none" strike="noStrike" cap="none">
                <a:solidFill>
                  <a:srgbClr val="FFFFFF"/>
                </a:solidFill>
                <a:latin typeface="Helvetica Neue"/>
                <a:ea typeface="Helvetica Neue"/>
                <a:cs typeface="Helvetica Neue"/>
                <a:sym typeface="Helvetica Neue"/>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30" name="Google Shape;30;p7"/>
          <p:cNvSpPr txBox="1">
            <a:spLocks noGrp="1"/>
          </p:cNvSpPr>
          <p:nvPr>
            <p:ph type="body" idx="1"/>
          </p:nvPr>
        </p:nvSpPr>
        <p:spPr>
          <a:xfrm>
            <a:off x="4833937" y="11465718"/>
            <a:ext cx="14716126" cy="1589486"/>
          </a:xfrm>
          <a:prstGeom prst="rect">
            <a:avLst/>
          </a:prstGeom>
          <a:noFill/>
          <a:ln>
            <a:noFill/>
          </a:ln>
        </p:spPr>
        <p:txBody>
          <a:bodyPr spcFirstLastPara="1" wrap="square" lIns="71425" tIns="71425" rIns="71425" bIns="71425" anchor="t" anchorCtr="0">
            <a:noAutofit/>
          </a:bodyPr>
          <a:lstStyle>
            <a:lvl1pPr marL="457200" marR="0" lvl="0"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1pPr>
            <a:lvl2pPr marL="914400" marR="0" lvl="1"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2pPr>
            <a:lvl3pPr marL="1371600" marR="0" lvl="2"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3pPr>
            <a:lvl4pPr marL="1828800" marR="0" lvl="3"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4pPr>
            <a:lvl5pPr marL="2286000" marR="0" lvl="4"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5pPr>
            <a:lvl6pPr marL="2743200" marR="0" lvl="5"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L="3200400" marR="0" lvl="6"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L="3657600" marR="0" lvl="7"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L="4114800" marR="0" lvl="8"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31" name="Google Shape;31;p7"/>
          <p:cNvSpPr txBox="1">
            <a:spLocks noGrp="1"/>
          </p:cNvSpPr>
          <p:nvPr>
            <p:ph type="sldNum" idx="12"/>
          </p:nvPr>
        </p:nvSpPr>
        <p:spPr>
          <a:xfrm>
            <a:off x="11954103" y="13073062"/>
            <a:ext cx="466269" cy="477671"/>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Title - Center">
  <p:cSld name="Title - Center 2">
    <p:bg>
      <p:bgPr>
        <a:solidFill>
          <a:srgbClr val="000000"/>
        </a:solidFill>
        <a:effectLst/>
      </p:bgPr>
    </p:bg>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833937" y="4536281"/>
            <a:ext cx="14716126" cy="4643438"/>
          </a:xfrm>
          <a:prstGeom prst="rect">
            <a:avLst/>
          </a:prstGeom>
          <a:noFill/>
          <a:ln>
            <a:noFill/>
          </a:ln>
        </p:spPr>
        <p:txBody>
          <a:bodyPr spcFirstLastPara="1" wrap="square" lIns="71425" tIns="71425" rIns="71425" bIns="71425" anchor="ctr" anchorCtr="0">
            <a:noAutofit/>
          </a:bodyPr>
          <a:lstStyle>
            <a:lvl1pPr marR="0" lvl="0" algn="ctr" rtl="0">
              <a:lnSpc>
                <a:spcPct val="100000"/>
              </a:lnSpc>
              <a:spcBef>
                <a:spcPts val="0"/>
              </a:spcBef>
              <a:spcAft>
                <a:spcPts val="0"/>
              </a:spcAft>
              <a:buClr>
                <a:srgbClr val="FFFFFF"/>
              </a:buClr>
              <a:buSzPts val="11200"/>
              <a:buFont typeface="Helvetica Neue"/>
              <a:buNone/>
              <a:defRPr sz="11200" b="0" i="0" u="none" strike="noStrike" cap="none">
                <a:solidFill>
                  <a:srgbClr val="FFFFFF"/>
                </a:solidFill>
                <a:latin typeface="Helvetica Neue"/>
                <a:ea typeface="Helvetica Neue"/>
                <a:cs typeface="Helvetica Neue"/>
                <a:sym typeface="Helvetica Neue"/>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34" name="Google Shape;34;p8"/>
          <p:cNvSpPr txBox="1">
            <a:spLocks noGrp="1"/>
          </p:cNvSpPr>
          <p:nvPr>
            <p:ph type="sldNum" idx="12"/>
          </p:nvPr>
        </p:nvSpPr>
        <p:spPr>
          <a:xfrm>
            <a:off x="11954103" y="13073062"/>
            <a:ext cx="466269" cy="477671"/>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Photo - Vertical">
  <p:cSld name="Photo - Vertical">
    <p:bg>
      <p:bgPr>
        <a:solidFill>
          <a:srgbClr val="000000"/>
        </a:solidFill>
        <a:effectLst/>
      </p:bgPr>
    </p:bg>
    <p:spTree>
      <p:nvGrpSpPr>
        <p:cNvPr id="1" name="Shape 35"/>
        <p:cNvGrpSpPr/>
        <p:nvPr/>
      </p:nvGrpSpPr>
      <p:grpSpPr>
        <a:xfrm>
          <a:off x="0" y="0"/>
          <a:ext cx="0" cy="0"/>
          <a:chOff x="0" y="0"/>
          <a:chExt cx="0" cy="0"/>
        </a:xfrm>
      </p:grpSpPr>
      <p:sp>
        <p:nvSpPr>
          <p:cNvPr id="36" name="Google Shape;36;p9"/>
          <p:cNvSpPr>
            <a:spLocks noGrp="1"/>
          </p:cNvSpPr>
          <p:nvPr>
            <p:ph type="pic" idx="2"/>
          </p:nvPr>
        </p:nvSpPr>
        <p:spPr>
          <a:xfrm>
            <a:off x="12495609" y="898481"/>
            <a:ext cx="7500939" cy="11555016"/>
          </a:xfrm>
          <a:prstGeom prst="rect">
            <a:avLst/>
          </a:prstGeom>
          <a:noFill/>
          <a:ln>
            <a:noFill/>
          </a:ln>
        </p:spPr>
        <p:txBody>
          <a:bodyPr spcFirstLastPara="1" wrap="square" lIns="91425" tIns="45700" rIns="91425" bIns="45700" anchor="t" anchorCtr="0">
            <a:noAutofit/>
          </a:bodyPr>
          <a:lstStyle>
            <a:lvl1pPr marR="0" lvl="0" algn="l" rtl="0">
              <a:lnSpc>
                <a:spcPct val="110000"/>
              </a:lnSpc>
              <a:spcBef>
                <a:spcPts val="1900"/>
              </a:spcBef>
              <a:spcAft>
                <a:spcPts val="0"/>
              </a:spcAft>
              <a:buClr>
                <a:srgbClr val="232325"/>
              </a:buClr>
              <a:buSzPts val="4200"/>
              <a:buFont typeface="Arial"/>
              <a:buNone/>
              <a:defRPr sz="4200" b="0" i="0" u="none" strike="noStrike" cap="none">
                <a:solidFill>
                  <a:srgbClr val="232325"/>
                </a:solidFill>
                <a:latin typeface="Arial"/>
                <a:ea typeface="Arial"/>
                <a:cs typeface="Arial"/>
                <a:sym typeface="Arial"/>
              </a:defRPr>
            </a:lvl1pPr>
            <a:lvl2pPr marR="0" lvl="1"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2pPr>
            <a:lvl3pPr marR="0" lvl="2"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3pPr>
            <a:lvl4pPr marR="0" lvl="3"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4pPr>
            <a:lvl5pPr marR="0" lvl="4"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5pPr>
            <a:lvl6pPr marR="0" lvl="5"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R="0" lvl="6"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R="0" lvl="7"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R="0" lvl="8"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37" name="Google Shape;37;p9"/>
          <p:cNvSpPr txBox="1">
            <a:spLocks noGrp="1"/>
          </p:cNvSpPr>
          <p:nvPr>
            <p:ph type="title"/>
          </p:nvPr>
        </p:nvSpPr>
        <p:spPr>
          <a:xfrm>
            <a:off x="4387453" y="892968"/>
            <a:ext cx="7500938" cy="5607845"/>
          </a:xfrm>
          <a:prstGeom prst="rect">
            <a:avLst/>
          </a:prstGeom>
          <a:noFill/>
          <a:ln>
            <a:noFill/>
          </a:ln>
        </p:spPr>
        <p:txBody>
          <a:bodyPr spcFirstLastPara="1" wrap="square" lIns="71425" tIns="71425" rIns="71425" bIns="71425" anchor="b" anchorCtr="0">
            <a:noAutofit/>
          </a:bodyPr>
          <a:lstStyle>
            <a:lvl1pPr marR="0" lvl="0" algn="ctr" rtl="0">
              <a:lnSpc>
                <a:spcPct val="100000"/>
              </a:lnSpc>
              <a:spcBef>
                <a:spcPts val="0"/>
              </a:spcBef>
              <a:spcAft>
                <a:spcPts val="0"/>
              </a:spcAft>
              <a:buClr>
                <a:srgbClr val="FFFFFF"/>
              </a:buClr>
              <a:buSzPts val="8400"/>
              <a:buFont typeface="Helvetica Neue"/>
              <a:buNone/>
              <a:defRPr sz="8400" b="0" i="0" u="none" strike="noStrike" cap="none">
                <a:solidFill>
                  <a:srgbClr val="FFFFFF"/>
                </a:solidFill>
                <a:latin typeface="Helvetica Neue"/>
                <a:ea typeface="Helvetica Neue"/>
                <a:cs typeface="Helvetica Neue"/>
                <a:sym typeface="Helvetica Neue"/>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38" name="Google Shape;38;p9"/>
          <p:cNvSpPr txBox="1">
            <a:spLocks noGrp="1"/>
          </p:cNvSpPr>
          <p:nvPr>
            <p:ph type="body" idx="1"/>
          </p:nvPr>
        </p:nvSpPr>
        <p:spPr>
          <a:xfrm>
            <a:off x="4387453" y="6643687"/>
            <a:ext cx="7500938" cy="5786438"/>
          </a:xfrm>
          <a:prstGeom prst="rect">
            <a:avLst/>
          </a:prstGeom>
          <a:noFill/>
          <a:ln>
            <a:noFill/>
          </a:ln>
        </p:spPr>
        <p:txBody>
          <a:bodyPr spcFirstLastPara="1" wrap="square" lIns="71425" tIns="71425" rIns="71425" bIns="71425" anchor="t" anchorCtr="0">
            <a:noAutofit/>
          </a:bodyPr>
          <a:lstStyle>
            <a:lvl1pPr marL="457200" marR="0" lvl="0"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1pPr>
            <a:lvl2pPr marL="914400" marR="0" lvl="1"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2pPr>
            <a:lvl3pPr marL="1371600" marR="0" lvl="2"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3pPr>
            <a:lvl4pPr marL="1828800" marR="0" lvl="3"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4pPr>
            <a:lvl5pPr marL="2286000" marR="0" lvl="4"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5pPr>
            <a:lvl6pPr marL="2743200" marR="0" lvl="5"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L="3200400" marR="0" lvl="6"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L="3657600" marR="0" lvl="7"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L="4114800" marR="0" lvl="8"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39" name="Google Shape;39;p9"/>
          <p:cNvSpPr txBox="1">
            <a:spLocks noGrp="1"/>
          </p:cNvSpPr>
          <p:nvPr>
            <p:ph type="sldNum" idx="12"/>
          </p:nvPr>
        </p:nvSpPr>
        <p:spPr>
          <a:xfrm>
            <a:off x="11954103" y="13073062"/>
            <a:ext cx="466269" cy="477671"/>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Title - Top">
  <p:cSld name="Title - Top">
    <p:bg>
      <p:bgPr>
        <a:solidFill>
          <a:srgbClr val="000000"/>
        </a:solidFill>
        <a:effectLst/>
      </p:bgPr>
    </p:bg>
    <p:spTree>
      <p:nvGrpSpPr>
        <p:cNvPr id="1" name="Shape 40"/>
        <p:cNvGrpSpPr/>
        <p:nvPr/>
      </p:nvGrpSpPr>
      <p:grpSpPr>
        <a:xfrm>
          <a:off x="0" y="0"/>
          <a:ext cx="0" cy="0"/>
          <a:chOff x="0" y="0"/>
          <a:chExt cx="0" cy="0"/>
        </a:xfrm>
      </p:grpSpPr>
      <p:sp>
        <p:nvSpPr>
          <p:cNvPr id="41" name="Google Shape;41;p10"/>
          <p:cNvSpPr txBox="1">
            <a:spLocks noGrp="1"/>
          </p:cNvSpPr>
          <p:nvPr>
            <p:ph type="title"/>
          </p:nvPr>
        </p:nvSpPr>
        <p:spPr>
          <a:xfrm>
            <a:off x="4387453" y="357187"/>
            <a:ext cx="15609095" cy="3036095"/>
          </a:xfrm>
          <a:prstGeom prst="rect">
            <a:avLst/>
          </a:prstGeom>
          <a:noFill/>
          <a:ln>
            <a:noFill/>
          </a:ln>
        </p:spPr>
        <p:txBody>
          <a:bodyPr spcFirstLastPara="1" wrap="square" lIns="71425" tIns="71425" rIns="71425" bIns="71425" anchor="ctr" anchorCtr="0">
            <a:noAutofit/>
          </a:bodyPr>
          <a:lstStyle>
            <a:lvl1pPr marR="0" lvl="0" algn="ctr" rtl="0">
              <a:lnSpc>
                <a:spcPct val="100000"/>
              </a:lnSpc>
              <a:spcBef>
                <a:spcPts val="0"/>
              </a:spcBef>
              <a:spcAft>
                <a:spcPts val="0"/>
              </a:spcAft>
              <a:buClr>
                <a:srgbClr val="FFFFFF"/>
              </a:buClr>
              <a:buSzPts val="11200"/>
              <a:buFont typeface="Helvetica Neue"/>
              <a:buNone/>
              <a:defRPr sz="11200" b="0" i="0" u="none" strike="noStrike" cap="none">
                <a:solidFill>
                  <a:srgbClr val="FFFFFF"/>
                </a:solidFill>
                <a:latin typeface="Helvetica Neue"/>
                <a:ea typeface="Helvetica Neue"/>
                <a:cs typeface="Helvetica Neue"/>
                <a:sym typeface="Helvetica Neue"/>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42" name="Google Shape;42;p10"/>
          <p:cNvSpPr txBox="1">
            <a:spLocks noGrp="1"/>
          </p:cNvSpPr>
          <p:nvPr>
            <p:ph type="sldNum" idx="12"/>
          </p:nvPr>
        </p:nvSpPr>
        <p:spPr>
          <a:xfrm>
            <a:off x="11954103" y="13073062"/>
            <a:ext cx="466269" cy="477671"/>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Title &amp; Bullets">
  <p:cSld name="Title &amp; Bullets">
    <p:bg>
      <p:bgPr>
        <a:solidFill>
          <a:srgbClr val="000000"/>
        </a:solidFill>
        <a:effectLst/>
      </p:bgPr>
    </p:bg>
    <p:spTree>
      <p:nvGrpSpPr>
        <p:cNvPr id="1" name="Shape 43"/>
        <p:cNvGrpSpPr/>
        <p:nvPr/>
      </p:nvGrpSpPr>
      <p:grpSpPr>
        <a:xfrm>
          <a:off x="0" y="0"/>
          <a:ext cx="0" cy="0"/>
          <a:chOff x="0" y="0"/>
          <a:chExt cx="0" cy="0"/>
        </a:xfrm>
      </p:grpSpPr>
      <p:sp>
        <p:nvSpPr>
          <p:cNvPr id="44" name="Google Shape;44;p11"/>
          <p:cNvSpPr txBox="1">
            <a:spLocks noGrp="1"/>
          </p:cNvSpPr>
          <p:nvPr>
            <p:ph type="title"/>
          </p:nvPr>
        </p:nvSpPr>
        <p:spPr>
          <a:xfrm>
            <a:off x="4387453" y="357187"/>
            <a:ext cx="15609095" cy="3036095"/>
          </a:xfrm>
          <a:prstGeom prst="rect">
            <a:avLst/>
          </a:prstGeom>
          <a:noFill/>
          <a:ln>
            <a:noFill/>
          </a:ln>
        </p:spPr>
        <p:txBody>
          <a:bodyPr spcFirstLastPara="1" wrap="square" lIns="71425" tIns="71425" rIns="71425" bIns="71425" anchor="ctr" anchorCtr="0">
            <a:noAutofit/>
          </a:bodyPr>
          <a:lstStyle>
            <a:lvl1pPr marR="0" lvl="0" algn="ctr" rtl="0">
              <a:lnSpc>
                <a:spcPct val="100000"/>
              </a:lnSpc>
              <a:spcBef>
                <a:spcPts val="0"/>
              </a:spcBef>
              <a:spcAft>
                <a:spcPts val="0"/>
              </a:spcAft>
              <a:buClr>
                <a:srgbClr val="FFFFFF"/>
              </a:buClr>
              <a:buSzPts val="11200"/>
              <a:buFont typeface="Helvetica Neue"/>
              <a:buNone/>
              <a:defRPr sz="11200" b="0" i="0" u="none" strike="noStrike" cap="none">
                <a:solidFill>
                  <a:srgbClr val="FFFFFF"/>
                </a:solidFill>
                <a:latin typeface="Helvetica Neue"/>
                <a:ea typeface="Helvetica Neue"/>
                <a:cs typeface="Helvetica Neue"/>
                <a:sym typeface="Helvetica Neue"/>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45" name="Google Shape;45;p11"/>
          <p:cNvSpPr txBox="1">
            <a:spLocks noGrp="1"/>
          </p:cNvSpPr>
          <p:nvPr>
            <p:ph type="body" idx="1"/>
          </p:nvPr>
        </p:nvSpPr>
        <p:spPr>
          <a:xfrm>
            <a:off x="4387453" y="3643312"/>
            <a:ext cx="15609095" cy="8840392"/>
          </a:xfrm>
          <a:prstGeom prst="rect">
            <a:avLst/>
          </a:prstGeom>
          <a:noFill/>
          <a:ln>
            <a:noFill/>
          </a:ln>
        </p:spPr>
        <p:txBody>
          <a:bodyPr spcFirstLastPara="1" wrap="square" lIns="71425" tIns="71425" rIns="71425" bIns="71425" anchor="ctr" anchorCtr="0">
            <a:noAutofit/>
          </a:bodyPr>
          <a:lstStyle>
            <a:lvl1pPr marL="457200" marR="0" lvl="0" indent="-633730" algn="l" rtl="0">
              <a:lnSpc>
                <a:spcPct val="100000"/>
              </a:lnSpc>
              <a:spcBef>
                <a:spcPts val="5900"/>
              </a:spcBef>
              <a:spcAft>
                <a:spcPts val="0"/>
              </a:spcAft>
              <a:buClr>
                <a:srgbClr val="FFFFFF"/>
              </a:buClr>
              <a:buSzPts val="6380"/>
              <a:buFont typeface="Helvetica Neue"/>
              <a:buChar char="•"/>
              <a:defRPr sz="4400" b="0" i="0" u="none" strike="noStrike" cap="none">
                <a:solidFill>
                  <a:srgbClr val="FFFFFF"/>
                </a:solidFill>
                <a:latin typeface="Helvetica Neue"/>
                <a:ea typeface="Helvetica Neue"/>
                <a:cs typeface="Helvetica Neue"/>
                <a:sym typeface="Helvetica Neue"/>
              </a:defRPr>
            </a:lvl1pPr>
            <a:lvl2pPr marL="914400" marR="0" lvl="1" indent="-633730" algn="l" rtl="0">
              <a:lnSpc>
                <a:spcPct val="100000"/>
              </a:lnSpc>
              <a:spcBef>
                <a:spcPts val="5900"/>
              </a:spcBef>
              <a:spcAft>
                <a:spcPts val="0"/>
              </a:spcAft>
              <a:buClr>
                <a:srgbClr val="FFFFFF"/>
              </a:buClr>
              <a:buSzPts val="6380"/>
              <a:buFont typeface="Helvetica Neue"/>
              <a:buChar char="•"/>
              <a:defRPr sz="4400" b="0" i="0" u="none" strike="noStrike" cap="none">
                <a:solidFill>
                  <a:srgbClr val="FFFFFF"/>
                </a:solidFill>
                <a:latin typeface="Helvetica Neue"/>
                <a:ea typeface="Helvetica Neue"/>
                <a:cs typeface="Helvetica Neue"/>
                <a:sym typeface="Helvetica Neue"/>
              </a:defRPr>
            </a:lvl2pPr>
            <a:lvl3pPr marL="1371600" marR="0" lvl="2" indent="-633730" algn="l" rtl="0">
              <a:lnSpc>
                <a:spcPct val="100000"/>
              </a:lnSpc>
              <a:spcBef>
                <a:spcPts val="5900"/>
              </a:spcBef>
              <a:spcAft>
                <a:spcPts val="0"/>
              </a:spcAft>
              <a:buClr>
                <a:srgbClr val="FFFFFF"/>
              </a:buClr>
              <a:buSzPts val="6380"/>
              <a:buFont typeface="Helvetica Neue"/>
              <a:buChar char="•"/>
              <a:defRPr sz="4400" b="0" i="0" u="none" strike="noStrike" cap="none">
                <a:solidFill>
                  <a:srgbClr val="FFFFFF"/>
                </a:solidFill>
                <a:latin typeface="Helvetica Neue"/>
                <a:ea typeface="Helvetica Neue"/>
                <a:cs typeface="Helvetica Neue"/>
                <a:sym typeface="Helvetica Neue"/>
              </a:defRPr>
            </a:lvl3pPr>
            <a:lvl4pPr marL="1828800" marR="0" lvl="3" indent="-633730" algn="l" rtl="0">
              <a:lnSpc>
                <a:spcPct val="100000"/>
              </a:lnSpc>
              <a:spcBef>
                <a:spcPts val="5900"/>
              </a:spcBef>
              <a:spcAft>
                <a:spcPts val="0"/>
              </a:spcAft>
              <a:buClr>
                <a:srgbClr val="FFFFFF"/>
              </a:buClr>
              <a:buSzPts val="6380"/>
              <a:buFont typeface="Helvetica Neue"/>
              <a:buChar char="•"/>
              <a:defRPr sz="4400" b="0" i="0" u="none" strike="noStrike" cap="none">
                <a:solidFill>
                  <a:srgbClr val="FFFFFF"/>
                </a:solidFill>
                <a:latin typeface="Helvetica Neue"/>
                <a:ea typeface="Helvetica Neue"/>
                <a:cs typeface="Helvetica Neue"/>
                <a:sym typeface="Helvetica Neue"/>
              </a:defRPr>
            </a:lvl4pPr>
            <a:lvl5pPr marL="2286000" marR="0" lvl="4" indent="-633729" algn="l" rtl="0">
              <a:lnSpc>
                <a:spcPct val="100000"/>
              </a:lnSpc>
              <a:spcBef>
                <a:spcPts val="5900"/>
              </a:spcBef>
              <a:spcAft>
                <a:spcPts val="0"/>
              </a:spcAft>
              <a:buClr>
                <a:srgbClr val="FFFFFF"/>
              </a:buClr>
              <a:buSzPts val="6380"/>
              <a:buFont typeface="Helvetica Neue"/>
              <a:buChar char="•"/>
              <a:defRPr sz="4400" b="0" i="0" u="none" strike="noStrike" cap="none">
                <a:solidFill>
                  <a:srgbClr val="FFFFFF"/>
                </a:solidFill>
                <a:latin typeface="Helvetica Neue"/>
                <a:ea typeface="Helvetica Neue"/>
                <a:cs typeface="Helvetica Neue"/>
                <a:sym typeface="Helvetica Neue"/>
              </a:defRPr>
            </a:lvl5pPr>
            <a:lvl6pPr marL="2743200" marR="0" lvl="5"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L="3200400" marR="0" lvl="6"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L="3657600" marR="0" lvl="7"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L="4114800" marR="0" lvl="8"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46" name="Google Shape;46;p11"/>
          <p:cNvSpPr txBox="1">
            <a:spLocks noGrp="1"/>
          </p:cNvSpPr>
          <p:nvPr>
            <p:ph type="sldNum" idx="12"/>
          </p:nvPr>
        </p:nvSpPr>
        <p:spPr>
          <a:xfrm>
            <a:off x="11954103" y="13073062"/>
            <a:ext cx="466269" cy="477671"/>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Title, Bullets &amp; Photo">
  <p:cSld name="Title, Bullets &amp; Photo">
    <p:bg>
      <p:bgPr>
        <a:solidFill>
          <a:srgbClr val="000000"/>
        </a:solidFill>
        <a:effectLst/>
      </p:bgPr>
    </p:bg>
    <p:spTree>
      <p:nvGrpSpPr>
        <p:cNvPr id="1" name="Shape 47"/>
        <p:cNvGrpSpPr/>
        <p:nvPr/>
      </p:nvGrpSpPr>
      <p:grpSpPr>
        <a:xfrm>
          <a:off x="0" y="0"/>
          <a:ext cx="0" cy="0"/>
          <a:chOff x="0" y="0"/>
          <a:chExt cx="0" cy="0"/>
        </a:xfrm>
      </p:grpSpPr>
      <p:sp>
        <p:nvSpPr>
          <p:cNvPr id="48" name="Google Shape;48;p12"/>
          <p:cNvSpPr>
            <a:spLocks noGrp="1"/>
          </p:cNvSpPr>
          <p:nvPr>
            <p:ph type="pic" idx="2"/>
          </p:nvPr>
        </p:nvSpPr>
        <p:spPr>
          <a:xfrm>
            <a:off x="12495609" y="3643312"/>
            <a:ext cx="7500938" cy="8840392"/>
          </a:xfrm>
          <a:prstGeom prst="rect">
            <a:avLst/>
          </a:prstGeom>
          <a:noFill/>
          <a:ln>
            <a:noFill/>
          </a:ln>
        </p:spPr>
        <p:txBody>
          <a:bodyPr spcFirstLastPara="1" wrap="square" lIns="91425" tIns="45700" rIns="91425" bIns="45700" anchor="t" anchorCtr="0">
            <a:noAutofit/>
          </a:bodyPr>
          <a:lstStyle>
            <a:lvl1pPr marR="0" lvl="0" algn="l" rtl="0">
              <a:lnSpc>
                <a:spcPct val="110000"/>
              </a:lnSpc>
              <a:spcBef>
                <a:spcPts val="1900"/>
              </a:spcBef>
              <a:spcAft>
                <a:spcPts val="0"/>
              </a:spcAft>
              <a:buClr>
                <a:srgbClr val="232325"/>
              </a:buClr>
              <a:buSzPts val="4200"/>
              <a:buFont typeface="Arial"/>
              <a:buNone/>
              <a:defRPr sz="4200" b="0" i="0" u="none" strike="noStrike" cap="none">
                <a:solidFill>
                  <a:srgbClr val="232325"/>
                </a:solidFill>
                <a:latin typeface="Arial"/>
                <a:ea typeface="Arial"/>
                <a:cs typeface="Arial"/>
                <a:sym typeface="Arial"/>
              </a:defRPr>
            </a:lvl1pPr>
            <a:lvl2pPr marR="0" lvl="1"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2pPr>
            <a:lvl3pPr marR="0" lvl="2"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3pPr>
            <a:lvl4pPr marR="0" lvl="3"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4pPr>
            <a:lvl5pPr marR="0" lvl="4"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5pPr>
            <a:lvl6pPr marR="0" lvl="5"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R="0" lvl="6"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R="0" lvl="7"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R="0" lvl="8"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49" name="Google Shape;49;p12"/>
          <p:cNvSpPr txBox="1">
            <a:spLocks noGrp="1"/>
          </p:cNvSpPr>
          <p:nvPr>
            <p:ph type="title"/>
          </p:nvPr>
        </p:nvSpPr>
        <p:spPr>
          <a:xfrm>
            <a:off x="4387453" y="357187"/>
            <a:ext cx="15609095" cy="3036095"/>
          </a:xfrm>
          <a:prstGeom prst="rect">
            <a:avLst/>
          </a:prstGeom>
          <a:noFill/>
          <a:ln>
            <a:noFill/>
          </a:ln>
        </p:spPr>
        <p:txBody>
          <a:bodyPr spcFirstLastPara="1" wrap="square" lIns="71425" tIns="71425" rIns="71425" bIns="71425" anchor="ctr" anchorCtr="0">
            <a:noAutofit/>
          </a:bodyPr>
          <a:lstStyle>
            <a:lvl1pPr marR="0" lvl="0" algn="ctr" rtl="0">
              <a:lnSpc>
                <a:spcPct val="100000"/>
              </a:lnSpc>
              <a:spcBef>
                <a:spcPts val="0"/>
              </a:spcBef>
              <a:spcAft>
                <a:spcPts val="0"/>
              </a:spcAft>
              <a:buClr>
                <a:srgbClr val="FFFFFF"/>
              </a:buClr>
              <a:buSzPts val="11200"/>
              <a:buFont typeface="Helvetica Neue"/>
              <a:buNone/>
              <a:defRPr sz="11200" b="0" i="0" u="none" strike="noStrike" cap="none">
                <a:solidFill>
                  <a:srgbClr val="FFFFFF"/>
                </a:solidFill>
                <a:latin typeface="Helvetica Neue"/>
                <a:ea typeface="Helvetica Neue"/>
                <a:cs typeface="Helvetica Neue"/>
                <a:sym typeface="Helvetica Neue"/>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50" name="Google Shape;50;p12"/>
          <p:cNvSpPr txBox="1">
            <a:spLocks noGrp="1"/>
          </p:cNvSpPr>
          <p:nvPr>
            <p:ph type="body" idx="1"/>
          </p:nvPr>
        </p:nvSpPr>
        <p:spPr>
          <a:xfrm>
            <a:off x="4387453" y="3643312"/>
            <a:ext cx="7500938" cy="8840392"/>
          </a:xfrm>
          <a:prstGeom prst="rect">
            <a:avLst/>
          </a:prstGeom>
          <a:noFill/>
          <a:ln>
            <a:noFill/>
          </a:ln>
        </p:spPr>
        <p:txBody>
          <a:bodyPr spcFirstLastPara="1" wrap="square" lIns="71425" tIns="71425" rIns="71425" bIns="71425" anchor="ctr" anchorCtr="0">
            <a:noAutofit/>
          </a:bodyPr>
          <a:lstStyle>
            <a:lvl1pPr marL="457200" marR="0" lvl="0" indent="-578485" algn="l" rtl="0">
              <a:lnSpc>
                <a:spcPct val="100000"/>
              </a:lnSpc>
              <a:spcBef>
                <a:spcPts val="4500"/>
              </a:spcBef>
              <a:spcAft>
                <a:spcPts val="0"/>
              </a:spcAft>
              <a:buClr>
                <a:srgbClr val="FFFFFF"/>
              </a:buClr>
              <a:buSzPts val="5510"/>
              <a:buFont typeface="Helvetica Neue"/>
              <a:buChar char="•"/>
              <a:defRPr sz="3800" b="0" i="0" u="none" strike="noStrike" cap="none">
                <a:solidFill>
                  <a:srgbClr val="FFFFFF"/>
                </a:solidFill>
                <a:latin typeface="Helvetica Neue"/>
                <a:ea typeface="Helvetica Neue"/>
                <a:cs typeface="Helvetica Neue"/>
                <a:sym typeface="Helvetica Neue"/>
              </a:defRPr>
            </a:lvl1pPr>
            <a:lvl2pPr marL="914400" marR="0" lvl="1" indent="-578485" algn="l" rtl="0">
              <a:lnSpc>
                <a:spcPct val="100000"/>
              </a:lnSpc>
              <a:spcBef>
                <a:spcPts val="4500"/>
              </a:spcBef>
              <a:spcAft>
                <a:spcPts val="0"/>
              </a:spcAft>
              <a:buClr>
                <a:srgbClr val="FFFFFF"/>
              </a:buClr>
              <a:buSzPts val="5510"/>
              <a:buFont typeface="Helvetica Neue"/>
              <a:buChar char="•"/>
              <a:defRPr sz="3800" b="0" i="0" u="none" strike="noStrike" cap="none">
                <a:solidFill>
                  <a:srgbClr val="FFFFFF"/>
                </a:solidFill>
                <a:latin typeface="Helvetica Neue"/>
                <a:ea typeface="Helvetica Neue"/>
                <a:cs typeface="Helvetica Neue"/>
                <a:sym typeface="Helvetica Neue"/>
              </a:defRPr>
            </a:lvl2pPr>
            <a:lvl3pPr marL="1371600" marR="0" lvl="2" indent="-578485" algn="l" rtl="0">
              <a:lnSpc>
                <a:spcPct val="100000"/>
              </a:lnSpc>
              <a:spcBef>
                <a:spcPts val="4500"/>
              </a:spcBef>
              <a:spcAft>
                <a:spcPts val="0"/>
              </a:spcAft>
              <a:buClr>
                <a:srgbClr val="FFFFFF"/>
              </a:buClr>
              <a:buSzPts val="5510"/>
              <a:buFont typeface="Helvetica Neue"/>
              <a:buChar char="•"/>
              <a:defRPr sz="3800" b="0" i="0" u="none" strike="noStrike" cap="none">
                <a:solidFill>
                  <a:srgbClr val="FFFFFF"/>
                </a:solidFill>
                <a:latin typeface="Helvetica Neue"/>
                <a:ea typeface="Helvetica Neue"/>
                <a:cs typeface="Helvetica Neue"/>
                <a:sym typeface="Helvetica Neue"/>
              </a:defRPr>
            </a:lvl3pPr>
            <a:lvl4pPr marL="1828800" marR="0" lvl="3" indent="-578485" algn="l" rtl="0">
              <a:lnSpc>
                <a:spcPct val="100000"/>
              </a:lnSpc>
              <a:spcBef>
                <a:spcPts val="4500"/>
              </a:spcBef>
              <a:spcAft>
                <a:spcPts val="0"/>
              </a:spcAft>
              <a:buClr>
                <a:srgbClr val="FFFFFF"/>
              </a:buClr>
              <a:buSzPts val="5510"/>
              <a:buFont typeface="Helvetica Neue"/>
              <a:buChar char="•"/>
              <a:defRPr sz="3800" b="0" i="0" u="none" strike="noStrike" cap="none">
                <a:solidFill>
                  <a:srgbClr val="FFFFFF"/>
                </a:solidFill>
                <a:latin typeface="Helvetica Neue"/>
                <a:ea typeface="Helvetica Neue"/>
                <a:cs typeface="Helvetica Neue"/>
                <a:sym typeface="Helvetica Neue"/>
              </a:defRPr>
            </a:lvl4pPr>
            <a:lvl5pPr marL="2286000" marR="0" lvl="4" indent="-578485" algn="l" rtl="0">
              <a:lnSpc>
                <a:spcPct val="100000"/>
              </a:lnSpc>
              <a:spcBef>
                <a:spcPts val="4500"/>
              </a:spcBef>
              <a:spcAft>
                <a:spcPts val="0"/>
              </a:spcAft>
              <a:buClr>
                <a:srgbClr val="FFFFFF"/>
              </a:buClr>
              <a:buSzPts val="5510"/>
              <a:buFont typeface="Helvetica Neue"/>
              <a:buChar char="•"/>
              <a:defRPr sz="3800" b="0" i="0" u="none" strike="noStrike" cap="none">
                <a:solidFill>
                  <a:srgbClr val="FFFFFF"/>
                </a:solidFill>
                <a:latin typeface="Helvetica Neue"/>
                <a:ea typeface="Helvetica Neue"/>
                <a:cs typeface="Helvetica Neue"/>
                <a:sym typeface="Helvetica Neue"/>
              </a:defRPr>
            </a:lvl5pPr>
            <a:lvl6pPr marL="2743200" marR="0" lvl="5"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L="3200400" marR="0" lvl="6"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L="3657600" marR="0" lvl="7"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L="4114800" marR="0" lvl="8"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51" name="Google Shape;51;p12"/>
          <p:cNvSpPr txBox="1">
            <a:spLocks noGrp="1"/>
          </p:cNvSpPr>
          <p:nvPr>
            <p:ph type="sldNum" idx="12"/>
          </p:nvPr>
        </p:nvSpPr>
        <p:spPr>
          <a:xfrm>
            <a:off x="11954103" y="13073062"/>
            <a:ext cx="466269" cy="477671"/>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Bullets">
  <p:cSld name="Bullets">
    <p:bg>
      <p:bgPr>
        <a:solidFill>
          <a:srgbClr val="000000"/>
        </a:solidFill>
        <a:effectLst/>
      </p:bgPr>
    </p:bg>
    <p:spTree>
      <p:nvGrpSpPr>
        <p:cNvPr id="1" name="Shape 52"/>
        <p:cNvGrpSpPr/>
        <p:nvPr/>
      </p:nvGrpSpPr>
      <p:grpSpPr>
        <a:xfrm>
          <a:off x="0" y="0"/>
          <a:ext cx="0" cy="0"/>
          <a:chOff x="0" y="0"/>
          <a:chExt cx="0" cy="0"/>
        </a:xfrm>
      </p:grpSpPr>
      <p:sp>
        <p:nvSpPr>
          <p:cNvPr id="53" name="Google Shape;53;p13"/>
          <p:cNvSpPr txBox="1">
            <a:spLocks noGrp="1"/>
          </p:cNvSpPr>
          <p:nvPr>
            <p:ph type="body" idx="1"/>
          </p:nvPr>
        </p:nvSpPr>
        <p:spPr>
          <a:xfrm>
            <a:off x="4387453" y="1785937"/>
            <a:ext cx="15609095" cy="10144126"/>
          </a:xfrm>
          <a:prstGeom prst="rect">
            <a:avLst/>
          </a:prstGeom>
          <a:noFill/>
          <a:ln>
            <a:noFill/>
          </a:ln>
        </p:spPr>
        <p:txBody>
          <a:bodyPr spcFirstLastPara="1" wrap="square" lIns="71425" tIns="71425" rIns="71425" bIns="71425" anchor="ctr" anchorCtr="0">
            <a:noAutofit/>
          </a:bodyPr>
          <a:lstStyle>
            <a:lvl1pPr marL="457200" marR="0" lvl="0" indent="-633730" algn="l" rtl="0">
              <a:lnSpc>
                <a:spcPct val="100000"/>
              </a:lnSpc>
              <a:spcBef>
                <a:spcPts val="5900"/>
              </a:spcBef>
              <a:spcAft>
                <a:spcPts val="0"/>
              </a:spcAft>
              <a:buClr>
                <a:srgbClr val="FFFFFF"/>
              </a:buClr>
              <a:buSzPts val="6380"/>
              <a:buFont typeface="Helvetica Neue"/>
              <a:buChar char="•"/>
              <a:defRPr sz="4400" b="0" i="0" u="none" strike="noStrike" cap="none">
                <a:solidFill>
                  <a:srgbClr val="FFFFFF"/>
                </a:solidFill>
                <a:latin typeface="Helvetica Neue"/>
                <a:ea typeface="Helvetica Neue"/>
                <a:cs typeface="Helvetica Neue"/>
                <a:sym typeface="Helvetica Neue"/>
              </a:defRPr>
            </a:lvl1pPr>
            <a:lvl2pPr marL="914400" marR="0" lvl="1" indent="-633730" algn="l" rtl="0">
              <a:lnSpc>
                <a:spcPct val="100000"/>
              </a:lnSpc>
              <a:spcBef>
                <a:spcPts val="5900"/>
              </a:spcBef>
              <a:spcAft>
                <a:spcPts val="0"/>
              </a:spcAft>
              <a:buClr>
                <a:srgbClr val="FFFFFF"/>
              </a:buClr>
              <a:buSzPts val="6380"/>
              <a:buFont typeface="Helvetica Neue"/>
              <a:buChar char="•"/>
              <a:defRPr sz="4400" b="0" i="0" u="none" strike="noStrike" cap="none">
                <a:solidFill>
                  <a:srgbClr val="FFFFFF"/>
                </a:solidFill>
                <a:latin typeface="Helvetica Neue"/>
                <a:ea typeface="Helvetica Neue"/>
                <a:cs typeface="Helvetica Neue"/>
                <a:sym typeface="Helvetica Neue"/>
              </a:defRPr>
            </a:lvl2pPr>
            <a:lvl3pPr marL="1371600" marR="0" lvl="2" indent="-633730" algn="l" rtl="0">
              <a:lnSpc>
                <a:spcPct val="100000"/>
              </a:lnSpc>
              <a:spcBef>
                <a:spcPts val="5900"/>
              </a:spcBef>
              <a:spcAft>
                <a:spcPts val="0"/>
              </a:spcAft>
              <a:buClr>
                <a:srgbClr val="FFFFFF"/>
              </a:buClr>
              <a:buSzPts val="6380"/>
              <a:buFont typeface="Helvetica Neue"/>
              <a:buChar char="•"/>
              <a:defRPr sz="4400" b="0" i="0" u="none" strike="noStrike" cap="none">
                <a:solidFill>
                  <a:srgbClr val="FFFFFF"/>
                </a:solidFill>
                <a:latin typeface="Helvetica Neue"/>
                <a:ea typeface="Helvetica Neue"/>
                <a:cs typeface="Helvetica Neue"/>
                <a:sym typeface="Helvetica Neue"/>
              </a:defRPr>
            </a:lvl3pPr>
            <a:lvl4pPr marL="1828800" marR="0" lvl="3" indent="-633730" algn="l" rtl="0">
              <a:lnSpc>
                <a:spcPct val="100000"/>
              </a:lnSpc>
              <a:spcBef>
                <a:spcPts val="5900"/>
              </a:spcBef>
              <a:spcAft>
                <a:spcPts val="0"/>
              </a:spcAft>
              <a:buClr>
                <a:srgbClr val="FFFFFF"/>
              </a:buClr>
              <a:buSzPts val="6380"/>
              <a:buFont typeface="Helvetica Neue"/>
              <a:buChar char="•"/>
              <a:defRPr sz="4400" b="0" i="0" u="none" strike="noStrike" cap="none">
                <a:solidFill>
                  <a:srgbClr val="FFFFFF"/>
                </a:solidFill>
                <a:latin typeface="Helvetica Neue"/>
                <a:ea typeface="Helvetica Neue"/>
                <a:cs typeface="Helvetica Neue"/>
                <a:sym typeface="Helvetica Neue"/>
              </a:defRPr>
            </a:lvl4pPr>
            <a:lvl5pPr marL="2286000" marR="0" lvl="4" indent="-633729" algn="l" rtl="0">
              <a:lnSpc>
                <a:spcPct val="100000"/>
              </a:lnSpc>
              <a:spcBef>
                <a:spcPts val="5900"/>
              </a:spcBef>
              <a:spcAft>
                <a:spcPts val="0"/>
              </a:spcAft>
              <a:buClr>
                <a:srgbClr val="FFFFFF"/>
              </a:buClr>
              <a:buSzPts val="6380"/>
              <a:buFont typeface="Helvetica Neue"/>
              <a:buChar char="•"/>
              <a:defRPr sz="4400" b="0" i="0" u="none" strike="noStrike" cap="none">
                <a:solidFill>
                  <a:srgbClr val="FFFFFF"/>
                </a:solidFill>
                <a:latin typeface="Helvetica Neue"/>
                <a:ea typeface="Helvetica Neue"/>
                <a:cs typeface="Helvetica Neue"/>
                <a:sym typeface="Helvetica Neue"/>
              </a:defRPr>
            </a:lvl5pPr>
            <a:lvl6pPr marL="2743200" marR="0" lvl="5"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L="3200400" marR="0" lvl="6"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L="3657600" marR="0" lvl="7"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L="4114800" marR="0" lvl="8"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54" name="Google Shape;54;p13"/>
          <p:cNvSpPr txBox="1">
            <a:spLocks noGrp="1"/>
          </p:cNvSpPr>
          <p:nvPr>
            <p:ph type="sldNum" idx="12"/>
          </p:nvPr>
        </p:nvSpPr>
        <p:spPr>
          <a:xfrm>
            <a:off x="11954103" y="13073062"/>
            <a:ext cx="466269" cy="477671"/>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Photo - 3 Up">
  <p:cSld name="Photo - 3 Up">
    <p:bg>
      <p:bgPr>
        <a:solidFill>
          <a:srgbClr val="000000"/>
        </a:solidFill>
        <a:effectLst/>
      </p:bgPr>
    </p:bg>
    <p:spTree>
      <p:nvGrpSpPr>
        <p:cNvPr id="1" name="Shape 55"/>
        <p:cNvGrpSpPr/>
        <p:nvPr/>
      </p:nvGrpSpPr>
      <p:grpSpPr>
        <a:xfrm>
          <a:off x="0" y="0"/>
          <a:ext cx="0" cy="0"/>
          <a:chOff x="0" y="0"/>
          <a:chExt cx="0" cy="0"/>
        </a:xfrm>
      </p:grpSpPr>
      <p:sp>
        <p:nvSpPr>
          <p:cNvPr id="56" name="Google Shape;56;p14"/>
          <p:cNvSpPr>
            <a:spLocks noGrp="1"/>
          </p:cNvSpPr>
          <p:nvPr>
            <p:ph type="pic" idx="2"/>
          </p:nvPr>
        </p:nvSpPr>
        <p:spPr>
          <a:xfrm>
            <a:off x="12513468" y="6983015"/>
            <a:ext cx="7500939" cy="5482829"/>
          </a:xfrm>
          <a:prstGeom prst="rect">
            <a:avLst/>
          </a:prstGeom>
          <a:noFill/>
          <a:ln>
            <a:noFill/>
          </a:ln>
        </p:spPr>
        <p:txBody>
          <a:bodyPr spcFirstLastPara="1" wrap="square" lIns="91425" tIns="45700" rIns="91425" bIns="45700" anchor="t" anchorCtr="0">
            <a:noAutofit/>
          </a:bodyPr>
          <a:lstStyle>
            <a:lvl1pPr marR="0" lvl="0" algn="l" rtl="0">
              <a:lnSpc>
                <a:spcPct val="110000"/>
              </a:lnSpc>
              <a:spcBef>
                <a:spcPts val="1900"/>
              </a:spcBef>
              <a:spcAft>
                <a:spcPts val="0"/>
              </a:spcAft>
              <a:buClr>
                <a:srgbClr val="232325"/>
              </a:buClr>
              <a:buSzPts val="4200"/>
              <a:buFont typeface="Arial"/>
              <a:buNone/>
              <a:defRPr sz="4200" b="0" i="0" u="none" strike="noStrike" cap="none">
                <a:solidFill>
                  <a:srgbClr val="232325"/>
                </a:solidFill>
                <a:latin typeface="Arial"/>
                <a:ea typeface="Arial"/>
                <a:cs typeface="Arial"/>
                <a:sym typeface="Arial"/>
              </a:defRPr>
            </a:lvl1pPr>
            <a:lvl2pPr marR="0" lvl="1"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2pPr>
            <a:lvl3pPr marR="0" lvl="2"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3pPr>
            <a:lvl4pPr marR="0" lvl="3"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4pPr>
            <a:lvl5pPr marR="0" lvl="4"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5pPr>
            <a:lvl6pPr marR="0" lvl="5"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R="0" lvl="6"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R="0" lvl="7"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R="0" lvl="8"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57" name="Google Shape;57;p14"/>
          <p:cNvSpPr>
            <a:spLocks noGrp="1"/>
          </p:cNvSpPr>
          <p:nvPr>
            <p:ph type="pic" idx="3"/>
          </p:nvPr>
        </p:nvSpPr>
        <p:spPr>
          <a:xfrm>
            <a:off x="12513468" y="892968"/>
            <a:ext cx="7500939" cy="5482829"/>
          </a:xfrm>
          <a:prstGeom prst="rect">
            <a:avLst/>
          </a:prstGeom>
          <a:noFill/>
          <a:ln>
            <a:noFill/>
          </a:ln>
        </p:spPr>
        <p:txBody>
          <a:bodyPr spcFirstLastPara="1" wrap="square" lIns="91425" tIns="45700" rIns="91425" bIns="45700" anchor="t" anchorCtr="0">
            <a:noAutofit/>
          </a:bodyPr>
          <a:lstStyle>
            <a:lvl1pPr marR="0" lvl="0" algn="l" rtl="0">
              <a:lnSpc>
                <a:spcPct val="110000"/>
              </a:lnSpc>
              <a:spcBef>
                <a:spcPts val="1900"/>
              </a:spcBef>
              <a:spcAft>
                <a:spcPts val="0"/>
              </a:spcAft>
              <a:buClr>
                <a:srgbClr val="232325"/>
              </a:buClr>
              <a:buSzPts val="4200"/>
              <a:buFont typeface="Arial"/>
              <a:buNone/>
              <a:defRPr sz="4200" b="0" i="0" u="none" strike="noStrike" cap="none">
                <a:solidFill>
                  <a:srgbClr val="232325"/>
                </a:solidFill>
                <a:latin typeface="Arial"/>
                <a:ea typeface="Arial"/>
                <a:cs typeface="Arial"/>
                <a:sym typeface="Arial"/>
              </a:defRPr>
            </a:lvl1pPr>
            <a:lvl2pPr marR="0" lvl="1"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2pPr>
            <a:lvl3pPr marR="0" lvl="2"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3pPr>
            <a:lvl4pPr marR="0" lvl="3"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4pPr>
            <a:lvl5pPr marR="0" lvl="4"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5pPr>
            <a:lvl6pPr marR="0" lvl="5"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R="0" lvl="6"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R="0" lvl="7"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R="0" lvl="8"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58" name="Google Shape;58;p14"/>
          <p:cNvSpPr>
            <a:spLocks noGrp="1"/>
          </p:cNvSpPr>
          <p:nvPr>
            <p:ph type="pic" idx="4"/>
          </p:nvPr>
        </p:nvSpPr>
        <p:spPr>
          <a:xfrm>
            <a:off x="4387453" y="892968"/>
            <a:ext cx="7500938" cy="11572876"/>
          </a:xfrm>
          <a:prstGeom prst="rect">
            <a:avLst/>
          </a:prstGeom>
          <a:noFill/>
          <a:ln>
            <a:noFill/>
          </a:ln>
        </p:spPr>
        <p:txBody>
          <a:bodyPr spcFirstLastPara="1" wrap="square" lIns="91425" tIns="45700" rIns="91425" bIns="45700" anchor="t" anchorCtr="0">
            <a:noAutofit/>
          </a:bodyPr>
          <a:lstStyle>
            <a:lvl1pPr marR="0" lvl="0" algn="l" rtl="0">
              <a:lnSpc>
                <a:spcPct val="110000"/>
              </a:lnSpc>
              <a:spcBef>
                <a:spcPts val="1900"/>
              </a:spcBef>
              <a:spcAft>
                <a:spcPts val="0"/>
              </a:spcAft>
              <a:buClr>
                <a:srgbClr val="232325"/>
              </a:buClr>
              <a:buSzPts val="4200"/>
              <a:buFont typeface="Arial"/>
              <a:buNone/>
              <a:defRPr sz="4200" b="0" i="0" u="none" strike="noStrike" cap="none">
                <a:solidFill>
                  <a:srgbClr val="232325"/>
                </a:solidFill>
                <a:latin typeface="Arial"/>
                <a:ea typeface="Arial"/>
                <a:cs typeface="Arial"/>
                <a:sym typeface="Arial"/>
              </a:defRPr>
            </a:lvl1pPr>
            <a:lvl2pPr marR="0" lvl="1"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2pPr>
            <a:lvl3pPr marR="0" lvl="2"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3pPr>
            <a:lvl4pPr marR="0" lvl="3"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4pPr>
            <a:lvl5pPr marR="0" lvl="4"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5pPr>
            <a:lvl6pPr marR="0" lvl="5"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R="0" lvl="6"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R="0" lvl="7"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R="0" lvl="8"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59" name="Google Shape;59;p14"/>
          <p:cNvSpPr txBox="1">
            <a:spLocks noGrp="1"/>
          </p:cNvSpPr>
          <p:nvPr>
            <p:ph type="sldNum" idx="12"/>
          </p:nvPr>
        </p:nvSpPr>
        <p:spPr>
          <a:xfrm>
            <a:off x="11954103" y="13073062"/>
            <a:ext cx="466269" cy="477671"/>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Quote">
  <p:cSld name="Quote">
    <p:bg>
      <p:bgPr>
        <a:solidFill>
          <a:srgbClr val="000000"/>
        </a:solidFill>
        <a:effectLst/>
      </p:bgPr>
    </p:bg>
    <p:spTree>
      <p:nvGrpSpPr>
        <p:cNvPr id="1" name="Shape 60"/>
        <p:cNvGrpSpPr/>
        <p:nvPr/>
      </p:nvGrpSpPr>
      <p:grpSpPr>
        <a:xfrm>
          <a:off x="0" y="0"/>
          <a:ext cx="0" cy="0"/>
          <a:chOff x="0" y="0"/>
          <a:chExt cx="0" cy="0"/>
        </a:xfrm>
      </p:grpSpPr>
      <p:sp>
        <p:nvSpPr>
          <p:cNvPr id="61" name="Google Shape;61;p15"/>
          <p:cNvSpPr txBox="1">
            <a:spLocks noGrp="1"/>
          </p:cNvSpPr>
          <p:nvPr>
            <p:ph type="body" idx="1"/>
          </p:nvPr>
        </p:nvSpPr>
        <p:spPr>
          <a:xfrm>
            <a:off x="4833937" y="8947546"/>
            <a:ext cx="14716126" cy="647701"/>
          </a:xfrm>
          <a:prstGeom prst="rect">
            <a:avLst/>
          </a:prstGeom>
          <a:noFill/>
          <a:ln>
            <a:noFill/>
          </a:ln>
        </p:spPr>
        <p:txBody>
          <a:bodyPr spcFirstLastPara="1" wrap="square" lIns="71425" tIns="71425" rIns="71425" bIns="71425" anchor="t" anchorCtr="0">
            <a:noAutofit/>
          </a:bodyPr>
          <a:lstStyle>
            <a:lvl1pPr marL="457200" marR="0" lvl="0" indent="-228600" algn="ctr" rtl="0">
              <a:lnSpc>
                <a:spcPct val="100000"/>
              </a:lnSpc>
              <a:spcBef>
                <a:spcPts val="0"/>
              </a:spcBef>
              <a:spcAft>
                <a:spcPts val="0"/>
              </a:spcAft>
              <a:buClr>
                <a:srgbClr val="FFFFFF"/>
              </a:buClr>
              <a:buSzPts val="3200"/>
              <a:buFont typeface="Helvetica Neue"/>
              <a:buNone/>
              <a:defRPr sz="3200" b="0" i="1" u="none" strike="noStrike" cap="none">
                <a:solidFill>
                  <a:srgbClr val="FFFFFF"/>
                </a:solidFill>
                <a:latin typeface="Helvetica Neue"/>
                <a:ea typeface="Helvetica Neue"/>
                <a:cs typeface="Helvetica Neue"/>
                <a:sym typeface="Helvetica Neue"/>
              </a:defRPr>
            </a:lvl1pPr>
            <a:lvl2pPr marL="914400" marR="0" lvl="1"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2pPr>
            <a:lvl3pPr marL="1371600" marR="0" lvl="2"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3pPr>
            <a:lvl4pPr marL="1828800" marR="0" lvl="3"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4pPr>
            <a:lvl5pPr marL="2286000" marR="0" lvl="4"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5pPr>
            <a:lvl6pPr marL="2743200" marR="0" lvl="5"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L="3200400" marR="0" lvl="6"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L="3657600" marR="0" lvl="7"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L="4114800" marR="0" lvl="8"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62" name="Google Shape;62;p15"/>
          <p:cNvSpPr txBox="1">
            <a:spLocks noGrp="1"/>
          </p:cNvSpPr>
          <p:nvPr>
            <p:ph type="body" idx="2"/>
          </p:nvPr>
        </p:nvSpPr>
        <p:spPr>
          <a:xfrm>
            <a:off x="4833937" y="6055915"/>
            <a:ext cx="14716126" cy="863601"/>
          </a:xfrm>
          <a:prstGeom prst="rect">
            <a:avLst/>
          </a:prstGeom>
          <a:noFill/>
          <a:ln>
            <a:noFill/>
          </a:ln>
        </p:spPr>
        <p:txBody>
          <a:bodyPr spcFirstLastPara="1" wrap="square" lIns="71425" tIns="71425" rIns="71425" bIns="71425" anchor="ctr" anchorCtr="0">
            <a:noAutofit/>
          </a:bodyPr>
          <a:lstStyle>
            <a:lvl1pPr marL="457200" marR="0" lvl="0" indent="-228600" algn="ctr" rtl="0">
              <a:lnSpc>
                <a:spcPct val="100000"/>
              </a:lnSpc>
              <a:spcBef>
                <a:spcPts val="0"/>
              </a:spcBef>
              <a:spcAft>
                <a:spcPts val="0"/>
              </a:spcAft>
              <a:buClr>
                <a:srgbClr val="FFFFFF"/>
              </a:buClr>
              <a:buSzPts val="4600"/>
              <a:buFont typeface="Helvetica Neue"/>
              <a:buNone/>
              <a:defRPr sz="4600" b="0" i="0" u="none" strike="noStrike" cap="none">
                <a:solidFill>
                  <a:srgbClr val="FFFFFF"/>
                </a:solidFill>
                <a:latin typeface="Helvetica Neue"/>
                <a:ea typeface="Helvetica Neue"/>
                <a:cs typeface="Helvetica Neue"/>
                <a:sym typeface="Helvetica Neue"/>
              </a:defRPr>
            </a:lvl1pPr>
            <a:lvl2pPr marL="914400" marR="0" lvl="1"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2pPr>
            <a:lvl3pPr marL="1371600" marR="0" lvl="2"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3pPr>
            <a:lvl4pPr marL="1828800" marR="0" lvl="3"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4pPr>
            <a:lvl5pPr marL="2286000" marR="0" lvl="4"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5pPr>
            <a:lvl6pPr marL="2743200" marR="0" lvl="5"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L="3200400" marR="0" lvl="6"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L="3657600" marR="0" lvl="7"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L="4114800" marR="0" lvl="8"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63" name="Google Shape;63;p15"/>
          <p:cNvSpPr txBox="1">
            <a:spLocks noGrp="1"/>
          </p:cNvSpPr>
          <p:nvPr>
            <p:ph type="sldNum" idx="12"/>
          </p:nvPr>
        </p:nvSpPr>
        <p:spPr>
          <a:xfrm>
            <a:off x="11954103" y="13073062"/>
            <a:ext cx="466269" cy="477671"/>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Photo">
  <p:cSld name="Photo">
    <p:bg>
      <p:bgPr>
        <a:solidFill>
          <a:srgbClr val="000000"/>
        </a:solidFill>
        <a:effectLst/>
      </p:bgPr>
    </p:bg>
    <p:spTree>
      <p:nvGrpSpPr>
        <p:cNvPr id="1" name="Shape 64"/>
        <p:cNvGrpSpPr/>
        <p:nvPr/>
      </p:nvGrpSpPr>
      <p:grpSpPr>
        <a:xfrm>
          <a:off x="0" y="0"/>
          <a:ext cx="0" cy="0"/>
          <a:chOff x="0" y="0"/>
          <a:chExt cx="0" cy="0"/>
        </a:xfrm>
      </p:grpSpPr>
      <p:sp>
        <p:nvSpPr>
          <p:cNvPr id="65" name="Google Shape;65;p16"/>
          <p:cNvSpPr>
            <a:spLocks noGrp="1"/>
          </p:cNvSpPr>
          <p:nvPr>
            <p:ph type="pic" idx="2"/>
          </p:nvPr>
        </p:nvSpPr>
        <p:spPr>
          <a:xfrm>
            <a:off x="3048000" y="0"/>
            <a:ext cx="18288001" cy="13716000"/>
          </a:xfrm>
          <a:prstGeom prst="rect">
            <a:avLst/>
          </a:prstGeom>
          <a:noFill/>
          <a:ln>
            <a:noFill/>
          </a:ln>
        </p:spPr>
        <p:txBody>
          <a:bodyPr spcFirstLastPara="1" wrap="square" lIns="91425" tIns="45700" rIns="91425" bIns="45700" anchor="t" anchorCtr="0">
            <a:noAutofit/>
          </a:bodyPr>
          <a:lstStyle>
            <a:lvl1pPr marR="0" lvl="0" algn="l" rtl="0">
              <a:lnSpc>
                <a:spcPct val="110000"/>
              </a:lnSpc>
              <a:spcBef>
                <a:spcPts val="1900"/>
              </a:spcBef>
              <a:spcAft>
                <a:spcPts val="0"/>
              </a:spcAft>
              <a:buClr>
                <a:srgbClr val="232325"/>
              </a:buClr>
              <a:buSzPts val="4200"/>
              <a:buFont typeface="Arial"/>
              <a:buNone/>
              <a:defRPr sz="4200" b="0" i="0" u="none" strike="noStrike" cap="none">
                <a:solidFill>
                  <a:srgbClr val="232325"/>
                </a:solidFill>
                <a:latin typeface="Arial"/>
                <a:ea typeface="Arial"/>
                <a:cs typeface="Arial"/>
                <a:sym typeface="Arial"/>
              </a:defRPr>
            </a:lvl1pPr>
            <a:lvl2pPr marR="0" lvl="1"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2pPr>
            <a:lvl3pPr marR="0" lvl="2"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3pPr>
            <a:lvl4pPr marR="0" lvl="3"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4pPr>
            <a:lvl5pPr marR="0" lvl="4"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5pPr>
            <a:lvl6pPr marR="0" lvl="5"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R="0" lvl="6"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R="0" lvl="7"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R="0" lvl="8"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66" name="Google Shape;66;p16"/>
          <p:cNvSpPr txBox="1">
            <a:spLocks noGrp="1"/>
          </p:cNvSpPr>
          <p:nvPr>
            <p:ph type="sldNum" idx="12"/>
          </p:nvPr>
        </p:nvSpPr>
        <p:spPr>
          <a:xfrm>
            <a:off x="11954103" y="13073062"/>
            <a:ext cx="466269" cy="477671"/>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Blank">
  <p:cSld name="Blank">
    <p:bg>
      <p:bgPr>
        <a:solidFill>
          <a:srgbClr val="000000"/>
        </a:solidFill>
        <a:effectLst/>
      </p:bgPr>
    </p:bg>
    <p:spTree>
      <p:nvGrpSpPr>
        <p:cNvPr id="1" name="Shape 67"/>
        <p:cNvGrpSpPr/>
        <p:nvPr/>
      </p:nvGrpSpPr>
      <p:grpSpPr>
        <a:xfrm>
          <a:off x="0" y="0"/>
          <a:ext cx="0" cy="0"/>
          <a:chOff x="0" y="0"/>
          <a:chExt cx="0" cy="0"/>
        </a:xfrm>
      </p:grpSpPr>
      <p:sp>
        <p:nvSpPr>
          <p:cNvPr id="68" name="Google Shape;68;p17"/>
          <p:cNvSpPr txBox="1">
            <a:spLocks noGrp="1"/>
          </p:cNvSpPr>
          <p:nvPr>
            <p:ph type="sldNum" idx="12"/>
          </p:nvPr>
        </p:nvSpPr>
        <p:spPr>
          <a:xfrm>
            <a:off x="11954103" y="13073062"/>
            <a:ext cx="466269" cy="477671"/>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_Title and Content" type="obj">
  <p:cSld name="OBJECT">
    <p:spTree>
      <p:nvGrpSpPr>
        <p:cNvPr id="1" name="Shape 69"/>
        <p:cNvGrpSpPr/>
        <p:nvPr/>
      </p:nvGrpSpPr>
      <p:grpSpPr>
        <a:xfrm>
          <a:off x="0" y="0"/>
          <a:ext cx="0" cy="0"/>
          <a:chOff x="0" y="0"/>
          <a:chExt cx="0" cy="0"/>
        </a:xfrm>
      </p:grpSpPr>
      <p:sp>
        <p:nvSpPr>
          <p:cNvPr id="70" name="Google Shape;70;p18"/>
          <p:cNvSpPr txBox="1">
            <a:spLocks noGrp="1"/>
          </p:cNvSpPr>
          <p:nvPr>
            <p:ph type="title"/>
          </p:nvPr>
        </p:nvSpPr>
        <p:spPr>
          <a:xfrm>
            <a:off x="1676400" y="730250"/>
            <a:ext cx="21031200" cy="1708200"/>
          </a:xfrm>
          <a:prstGeom prst="rect">
            <a:avLst/>
          </a:prstGeom>
          <a:noFill/>
          <a:ln>
            <a:noFill/>
          </a:ln>
        </p:spPr>
        <p:txBody>
          <a:bodyPr spcFirstLastPara="1" wrap="square" lIns="182850" tIns="91400" rIns="182850" bIns="91400" anchor="ctr" anchorCtr="0">
            <a:noAutofit/>
          </a:bodyPr>
          <a:lstStyle>
            <a:lvl1pPr lvl="0" algn="l" rtl="0">
              <a:lnSpc>
                <a:spcPct val="90000"/>
              </a:lnSpc>
              <a:spcBef>
                <a:spcPts val="0"/>
              </a:spcBef>
              <a:spcAft>
                <a:spcPts val="0"/>
              </a:spcAft>
              <a:buClr>
                <a:schemeClr val="dk1"/>
              </a:buClr>
              <a:buSzPts val="3600"/>
              <a:buNone/>
              <a:defRPr/>
            </a:lvl1pPr>
            <a:lvl2pPr lvl="1" rtl="0">
              <a:spcBef>
                <a:spcPts val="0"/>
              </a:spcBef>
              <a:spcAft>
                <a:spcPts val="0"/>
              </a:spcAft>
              <a:buSzPts val="19200"/>
              <a:buNone/>
              <a:defRPr/>
            </a:lvl2pPr>
            <a:lvl3pPr lvl="2" rtl="0">
              <a:spcBef>
                <a:spcPts val="0"/>
              </a:spcBef>
              <a:spcAft>
                <a:spcPts val="0"/>
              </a:spcAft>
              <a:buSzPts val="19200"/>
              <a:buNone/>
              <a:defRPr/>
            </a:lvl3pPr>
            <a:lvl4pPr lvl="3" rtl="0">
              <a:spcBef>
                <a:spcPts val="0"/>
              </a:spcBef>
              <a:spcAft>
                <a:spcPts val="0"/>
              </a:spcAft>
              <a:buSzPts val="19200"/>
              <a:buNone/>
              <a:defRPr/>
            </a:lvl4pPr>
            <a:lvl5pPr lvl="4" rtl="0">
              <a:spcBef>
                <a:spcPts val="0"/>
              </a:spcBef>
              <a:spcAft>
                <a:spcPts val="0"/>
              </a:spcAft>
              <a:buSzPts val="19200"/>
              <a:buNone/>
              <a:defRPr/>
            </a:lvl5pPr>
            <a:lvl6pPr lvl="5" rtl="0">
              <a:spcBef>
                <a:spcPts val="0"/>
              </a:spcBef>
              <a:spcAft>
                <a:spcPts val="0"/>
              </a:spcAft>
              <a:buSzPts val="19200"/>
              <a:buNone/>
              <a:defRPr/>
            </a:lvl6pPr>
            <a:lvl7pPr lvl="6" rtl="0">
              <a:spcBef>
                <a:spcPts val="0"/>
              </a:spcBef>
              <a:spcAft>
                <a:spcPts val="0"/>
              </a:spcAft>
              <a:buSzPts val="19200"/>
              <a:buNone/>
              <a:defRPr/>
            </a:lvl7pPr>
            <a:lvl8pPr lvl="7" rtl="0">
              <a:spcBef>
                <a:spcPts val="0"/>
              </a:spcBef>
              <a:spcAft>
                <a:spcPts val="0"/>
              </a:spcAft>
              <a:buSzPts val="19200"/>
              <a:buNone/>
              <a:defRPr/>
            </a:lvl8pPr>
            <a:lvl9pPr lvl="8" rtl="0">
              <a:spcBef>
                <a:spcPts val="0"/>
              </a:spcBef>
              <a:spcAft>
                <a:spcPts val="0"/>
              </a:spcAft>
              <a:buSzPts val="19200"/>
              <a:buNone/>
              <a:defRPr/>
            </a:lvl9pPr>
          </a:lstStyle>
          <a:p>
            <a:endParaRPr/>
          </a:p>
        </p:txBody>
      </p:sp>
      <p:sp>
        <p:nvSpPr>
          <p:cNvPr id="71" name="Google Shape;71;p18"/>
          <p:cNvSpPr txBox="1">
            <a:spLocks noGrp="1"/>
          </p:cNvSpPr>
          <p:nvPr>
            <p:ph type="body" idx="1"/>
          </p:nvPr>
        </p:nvSpPr>
        <p:spPr>
          <a:xfrm>
            <a:off x="1676400" y="3208422"/>
            <a:ext cx="21031200" cy="9145800"/>
          </a:xfrm>
          <a:prstGeom prst="rect">
            <a:avLst/>
          </a:prstGeom>
          <a:noFill/>
          <a:ln>
            <a:noFill/>
          </a:ln>
        </p:spPr>
        <p:txBody>
          <a:bodyPr spcFirstLastPara="1" wrap="square" lIns="182850" tIns="91400" rIns="182850" bIns="91400" anchor="t" anchorCtr="0">
            <a:noAutofit/>
          </a:bodyPr>
          <a:lstStyle>
            <a:lvl1pPr marL="457200" lvl="0" indent="-228600" algn="l" rtl="0">
              <a:lnSpc>
                <a:spcPct val="100000"/>
              </a:lnSpc>
              <a:spcBef>
                <a:spcPts val="2000"/>
              </a:spcBef>
              <a:spcAft>
                <a:spcPts val="0"/>
              </a:spcAft>
              <a:buClr>
                <a:schemeClr val="dk1"/>
              </a:buClr>
              <a:buSzPts val="4000"/>
              <a:buNone/>
              <a:defRPr sz="4000"/>
            </a:lvl1pPr>
            <a:lvl2pPr marL="914400" lvl="1" indent="-457200" algn="l" rtl="0">
              <a:lnSpc>
                <a:spcPct val="100000"/>
              </a:lnSpc>
              <a:spcBef>
                <a:spcPts val="1000"/>
              </a:spcBef>
              <a:spcAft>
                <a:spcPts val="0"/>
              </a:spcAft>
              <a:buClr>
                <a:schemeClr val="dk1"/>
              </a:buClr>
              <a:buSzPts val="3600"/>
              <a:buChar char="–"/>
              <a:defRPr sz="3600"/>
            </a:lvl2pPr>
            <a:lvl3pPr marL="1371600" lvl="2" indent="-431800" algn="l" rtl="0">
              <a:lnSpc>
                <a:spcPct val="100000"/>
              </a:lnSpc>
              <a:spcBef>
                <a:spcPts val="1000"/>
              </a:spcBef>
              <a:spcAft>
                <a:spcPts val="0"/>
              </a:spcAft>
              <a:buClr>
                <a:schemeClr val="dk1"/>
              </a:buClr>
              <a:buSzPts val="3200"/>
              <a:buChar char="•"/>
              <a:defRPr sz="3200"/>
            </a:lvl3pPr>
            <a:lvl4pPr marL="1828800" lvl="3" indent="-406400" algn="l" rtl="0">
              <a:lnSpc>
                <a:spcPct val="100000"/>
              </a:lnSpc>
              <a:spcBef>
                <a:spcPts val="1000"/>
              </a:spcBef>
              <a:spcAft>
                <a:spcPts val="0"/>
              </a:spcAft>
              <a:buClr>
                <a:schemeClr val="dk1"/>
              </a:buClr>
              <a:buSzPts val="2800"/>
              <a:buChar char="–"/>
              <a:defRPr sz="2800"/>
            </a:lvl4pPr>
            <a:lvl5pPr marL="2286000" lvl="4" indent="-406400" algn="l" rtl="0">
              <a:lnSpc>
                <a:spcPct val="100000"/>
              </a:lnSpc>
              <a:spcBef>
                <a:spcPts val="1000"/>
              </a:spcBef>
              <a:spcAft>
                <a:spcPts val="0"/>
              </a:spcAft>
              <a:buClr>
                <a:schemeClr val="dk1"/>
              </a:buClr>
              <a:buSzPts val="2800"/>
              <a:buChar char="»"/>
              <a:defRPr sz="2800"/>
            </a:lvl5pPr>
            <a:lvl6pPr marL="2743200" lvl="5" indent="-457200" algn="l" rtl="0">
              <a:lnSpc>
                <a:spcPct val="90000"/>
              </a:lnSpc>
              <a:spcBef>
                <a:spcPts val="1000"/>
              </a:spcBef>
              <a:spcAft>
                <a:spcPts val="0"/>
              </a:spcAft>
              <a:buClr>
                <a:schemeClr val="dk1"/>
              </a:buClr>
              <a:buSzPts val="3600"/>
              <a:buChar char="•"/>
              <a:defRPr/>
            </a:lvl6pPr>
            <a:lvl7pPr marL="3200400" lvl="6" indent="-457200" algn="l" rtl="0">
              <a:lnSpc>
                <a:spcPct val="90000"/>
              </a:lnSpc>
              <a:spcBef>
                <a:spcPts val="1000"/>
              </a:spcBef>
              <a:spcAft>
                <a:spcPts val="0"/>
              </a:spcAft>
              <a:buClr>
                <a:schemeClr val="dk1"/>
              </a:buClr>
              <a:buSzPts val="3600"/>
              <a:buChar char="•"/>
              <a:defRPr/>
            </a:lvl7pPr>
            <a:lvl8pPr marL="3657600" lvl="7" indent="-457200" algn="l" rtl="0">
              <a:lnSpc>
                <a:spcPct val="90000"/>
              </a:lnSpc>
              <a:spcBef>
                <a:spcPts val="1000"/>
              </a:spcBef>
              <a:spcAft>
                <a:spcPts val="0"/>
              </a:spcAft>
              <a:buClr>
                <a:schemeClr val="dk1"/>
              </a:buClr>
              <a:buSzPts val="3600"/>
              <a:buChar char="•"/>
              <a:defRPr/>
            </a:lvl8pPr>
            <a:lvl9pPr marL="4114800" lvl="8" indent="-457200" algn="l" rtl="0">
              <a:lnSpc>
                <a:spcPct val="90000"/>
              </a:lnSpc>
              <a:spcBef>
                <a:spcPts val="1000"/>
              </a:spcBef>
              <a:spcAft>
                <a:spcPts val="0"/>
              </a:spcAft>
              <a:buClr>
                <a:schemeClr val="dk1"/>
              </a:buClr>
              <a:buSzPts val="3600"/>
              <a:buChar char="•"/>
              <a:defRPr/>
            </a:lvl9pPr>
          </a:lstStyle>
          <a:p>
            <a:endParaRPr/>
          </a:p>
        </p:txBody>
      </p:sp>
      <p:sp>
        <p:nvSpPr>
          <p:cNvPr id="72" name="Google Shape;72;p18"/>
          <p:cNvSpPr txBox="1">
            <a:spLocks noGrp="1"/>
          </p:cNvSpPr>
          <p:nvPr>
            <p:ph type="dt" idx="10"/>
          </p:nvPr>
        </p:nvSpPr>
        <p:spPr>
          <a:xfrm>
            <a:off x="1676400" y="12712700"/>
            <a:ext cx="5486400" cy="730200"/>
          </a:xfrm>
          <a:prstGeom prst="rect">
            <a:avLst/>
          </a:prstGeom>
          <a:noFill/>
          <a:ln>
            <a:noFill/>
          </a:ln>
        </p:spPr>
        <p:txBody>
          <a:bodyPr spcFirstLastPara="1" wrap="square" lIns="182850" tIns="91400" rIns="182850" bIns="91400" anchor="ctr" anchorCtr="0">
            <a:noAutofit/>
          </a:bodyPr>
          <a:lstStyle>
            <a:lvl1pPr lvl="0" algn="l" rtl="0">
              <a:spcBef>
                <a:spcPts val="0"/>
              </a:spcBef>
              <a:spcAft>
                <a:spcPts val="0"/>
              </a:spcAft>
              <a:buSzPts val="2800"/>
              <a:buNone/>
              <a:defRPr sz="2800"/>
            </a:lvl1pPr>
            <a:lvl2pPr lvl="1" algn="l" rtl="0">
              <a:spcBef>
                <a:spcPts val="0"/>
              </a:spcBef>
              <a:spcAft>
                <a:spcPts val="0"/>
              </a:spcAft>
              <a:buSzPts val="2800"/>
              <a:buNone/>
              <a:defRPr sz="2800"/>
            </a:lvl2pPr>
            <a:lvl3pPr lvl="2" algn="l" rtl="0">
              <a:spcBef>
                <a:spcPts val="0"/>
              </a:spcBef>
              <a:spcAft>
                <a:spcPts val="0"/>
              </a:spcAft>
              <a:buSzPts val="2800"/>
              <a:buNone/>
              <a:defRPr sz="2800"/>
            </a:lvl3pPr>
            <a:lvl4pPr lvl="3" algn="l" rtl="0">
              <a:spcBef>
                <a:spcPts val="0"/>
              </a:spcBef>
              <a:spcAft>
                <a:spcPts val="0"/>
              </a:spcAft>
              <a:buSzPts val="2800"/>
              <a:buNone/>
              <a:defRPr sz="2800"/>
            </a:lvl4pPr>
            <a:lvl5pPr lvl="4" algn="l" rtl="0">
              <a:spcBef>
                <a:spcPts val="0"/>
              </a:spcBef>
              <a:spcAft>
                <a:spcPts val="0"/>
              </a:spcAft>
              <a:buSzPts val="2800"/>
              <a:buNone/>
              <a:defRPr sz="2800"/>
            </a:lvl5pPr>
            <a:lvl6pPr lvl="5" algn="l" rtl="0">
              <a:spcBef>
                <a:spcPts val="0"/>
              </a:spcBef>
              <a:spcAft>
                <a:spcPts val="0"/>
              </a:spcAft>
              <a:buSzPts val="2800"/>
              <a:buNone/>
              <a:defRPr sz="2800"/>
            </a:lvl6pPr>
            <a:lvl7pPr lvl="6" algn="l" rtl="0">
              <a:spcBef>
                <a:spcPts val="0"/>
              </a:spcBef>
              <a:spcAft>
                <a:spcPts val="0"/>
              </a:spcAft>
              <a:buSzPts val="2800"/>
              <a:buNone/>
              <a:defRPr sz="2800"/>
            </a:lvl7pPr>
            <a:lvl8pPr lvl="7" algn="l" rtl="0">
              <a:spcBef>
                <a:spcPts val="0"/>
              </a:spcBef>
              <a:spcAft>
                <a:spcPts val="0"/>
              </a:spcAft>
              <a:buSzPts val="2800"/>
              <a:buNone/>
              <a:defRPr sz="2800"/>
            </a:lvl8pPr>
            <a:lvl9pPr lvl="8" algn="l" rtl="0">
              <a:spcBef>
                <a:spcPts val="0"/>
              </a:spcBef>
              <a:spcAft>
                <a:spcPts val="0"/>
              </a:spcAft>
              <a:buSzPts val="2800"/>
              <a:buNone/>
              <a:defRPr sz="2800"/>
            </a:lvl9pPr>
          </a:lstStyle>
          <a:p>
            <a:endParaRPr/>
          </a:p>
        </p:txBody>
      </p:sp>
      <p:sp>
        <p:nvSpPr>
          <p:cNvPr id="73" name="Google Shape;73;p18"/>
          <p:cNvSpPr txBox="1">
            <a:spLocks noGrp="1"/>
          </p:cNvSpPr>
          <p:nvPr>
            <p:ph type="ftr" idx="11"/>
          </p:nvPr>
        </p:nvSpPr>
        <p:spPr>
          <a:xfrm>
            <a:off x="8077200" y="12712700"/>
            <a:ext cx="8229600" cy="730200"/>
          </a:xfrm>
          <a:prstGeom prst="rect">
            <a:avLst/>
          </a:prstGeom>
          <a:noFill/>
          <a:ln>
            <a:noFill/>
          </a:ln>
        </p:spPr>
        <p:txBody>
          <a:bodyPr spcFirstLastPara="1" wrap="square" lIns="182850" tIns="91400" rIns="182850" bIns="91400" anchor="ctr" anchorCtr="0">
            <a:noAutofit/>
          </a:bodyPr>
          <a:lstStyle>
            <a:lvl1pPr lvl="0" algn="ctr" rtl="0">
              <a:spcBef>
                <a:spcPts val="0"/>
              </a:spcBef>
              <a:spcAft>
                <a:spcPts val="0"/>
              </a:spcAft>
              <a:buSzPts val="2800"/>
              <a:buNone/>
              <a:defRPr sz="2800"/>
            </a:lvl1pPr>
            <a:lvl2pPr lvl="1" algn="l" rtl="0">
              <a:spcBef>
                <a:spcPts val="0"/>
              </a:spcBef>
              <a:spcAft>
                <a:spcPts val="0"/>
              </a:spcAft>
              <a:buSzPts val="2800"/>
              <a:buNone/>
              <a:defRPr sz="2800"/>
            </a:lvl2pPr>
            <a:lvl3pPr lvl="2" algn="l" rtl="0">
              <a:spcBef>
                <a:spcPts val="0"/>
              </a:spcBef>
              <a:spcAft>
                <a:spcPts val="0"/>
              </a:spcAft>
              <a:buSzPts val="2800"/>
              <a:buNone/>
              <a:defRPr sz="2800"/>
            </a:lvl3pPr>
            <a:lvl4pPr lvl="3" algn="l" rtl="0">
              <a:spcBef>
                <a:spcPts val="0"/>
              </a:spcBef>
              <a:spcAft>
                <a:spcPts val="0"/>
              </a:spcAft>
              <a:buSzPts val="2800"/>
              <a:buNone/>
              <a:defRPr sz="2800"/>
            </a:lvl4pPr>
            <a:lvl5pPr lvl="4" algn="l" rtl="0">
              <a:spcBef>
                <a:spcPts val="0"/>
              </a:spcBef>
              <a:spcAft>
                <a:spcPts val="0"/>
              </a:spcAft>
              <a:buSzPts val="2800"/>
              <a:buNone/>
              <a:defRPr sz="2800"/>
            </a:lvl5pPr>
            <a:lvl6pPr lvl="5" algn="l" rtl="0">
              <a:spcBef>
                <a:spcPts val="0"/>
              </a:spcBef>
              <a:spcAft>
                <a:spcPts val="0"/>
              </a:spcAft>
              <a:buSzPts val="2800"/>
              <a:buNone/>
              <a:defRPr sz="2800"/>
            </a:lvl6pPr>
            <a:lvl7pPr lvl="6" algn="l" rtl="0">
              <a:spcBef>
                <a:spcPts val="0"/>
              </a:spcBef>
              <a:spcAft>
                <a:spcPts val="0"/>
              </a:spcAft>
              <a:buSzPts val="2800"/>
              <a:buNone/>
              <a:defRPr sz="2800"/>
            </a:lvl7pPr>
            <a:lvl8pPr lvl="7" algn="l" rtl="0">
              <a:spcBef>
                <a:spcPts val="0"/>
              </a:spcBef>
              <a:spcAft>
                <a:spcPts val="0"/>
              </a:spcAft>
              <a:buSzPts val="2800"/>
              <a:buNone/>
              <a:defRPr sz="2800"/>
            </a:lvl8pPr>
            <a:lvl9pPr lvl="8" algn="l" rtl="0">
              <a:spcBef>
                <a:spcPts val="0"/>
              </a:spcBef>
              <a:spcAft>
                <a:spcPts val="0"/>
              </a:spcAft>
              <a:buSzPts val="2800"/>
              <a:buNone/>
              <a:defRPr sz="2800"/>
            </a:lvl9pPr>
          </a:lstStyle>
          <a:p>
            <a:endParaRPr/>
          </a:p>
        </p:txBody>
      </p:sp>
      <p:sp>
        <p:nvSpPr>
          <p:cNvPr id="74" name="Google Shape;74;p18"/>
          <p:cNvSpPr txBox="1">
            <a:spLocks noGrp="1"/>
          </p:cNvSpPr>
          <p:nvPr>
            <p:ph type="sldNum" idx="12"/>
          </p:nvPr>
        </p:nvSpPr>
        <p:spPr>
          <a:xfrm>
            <a:off x="17221200" y="12712700"/>
            <a:ext cx="5486400" cy="730200"/>
          </a:xfrm>
          <a:prstGeom prst="rect">
            <a:avLst/>
          </a:prstGeom>
          <a:noFill/>
          <a:ln>
            <a:noFill/>
          </a:ln>
        </p:spPr>
        <p:txBody>
          <a:bodyPr spcFirstLastPara="1" wrap="square" lIns="182850" tIns="91400" rIns="182850" bIns="914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75" name="Google Shape;75;p18"/>
          <p:cNvSpPr/>
          <p:nvPr/>
        </p:nvSpPr>
        <p:spPr>
          <a:xfrm>
            <a:off x="0" y="0"/>
            <a:ext cx="896400" cy="13716000"/>
          </a:xfrm>
          <a:prstGeom prst="rect">
            <a:avLst/>
          </a:prstGeom>
          <a:solidFill>
            <a:srgbClr val="FFAA09"/>
          </a:solidFill>
          <a:ln>
            <a:noFill/>
          </a:ln>
        </p:spPr>
        <p:txBody>
          <a:bodyPr spcFirstLastPara="1" wrap="square" lIns="182850" tIns="91400" rIns="182850" bIns="91400" anchor="ctr" anchorCtr="0">
            <a:noAutofit/>
          </a:bodyPr>
          <a:lstStyle/>
          <a:p>
            <a:pPr marL="0" marR="0" lvl="0" indent="0" algn="ctr" rtl="0">
              <a:spcBef>
                <a:spcPts val="0"/>
              </a:spcBef>
              <a:spcAft>
                <a:spcPts val="0"/>
              </a:spcAft>
              <a:buNone/>
            </a:pPr>
            <a:endParaRPr sz="36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mp; Bullets - 2 Column">
  <p:cSld name="Title &amp; Bullets - 2 Column 2">
    <p:spTree>
      <p:nvGrpSpPr>
        <p:cNvPr id="1" name="Shape 76"/>
        <p:cNvGrpSpPr/>
        <p:nvPr/>
      </p:nvGrpSpPr>
      <p:grpSpPr>
        <a:xfrm>
          <a:off x="0" y="0"/>
          <a:ext cx="0" cy="0"/>
          <a:chOff x="0" y="0"/>
          <a:chExt cx="0" cy="0"/>
        </a:xfrm>
      </p:grpSpPr>
      <p:sp>
        <p:nvSpPr>
          <p:cNvPr id="77" name="Google Shape;77;p19"/>
          <p:cNvSpPr txBox="1">
            <a:spLocks noGrp="1"/>
          </p:cNvSpPr>
          <p:nvPr>
            <p:ph type="title"/>
          </p:nvPr>
        </p:nvSpPr>
        <p:spPr>
          <a:xfrm>
            <a:off x="673100" y="355600"/>
            <a:ext cx="23050500" cy="3429000"/>
          </a:xfrm>
          <a:prstGeom prst="rect">
            <a:avLst/>
          </a:prstGeom>
          <a:noFill/>
          <a:ln>
            <a:noFill/>
          </a:ln>
        </p:spPr>
        <p:txBody>
          <a:bodyPr spcFirstLastPara="1" wrap="square" lIns="63500" tIns="63500" rIns="63500" bIns="63500" anchor="ctr" anchorCtr="0">
            <a:noAutofit/>
          </a:bodyPr>
          <a:lstStyle>
            <a:lvl1pPr lvl="0" algn="ctr" rtl="0">
              <a:lnSpc>
                <a:spcPct val="100000"/>
              </a:lnSpc>
              <a:spcBef>
                <a:spcPts val="0"/>
              </a:spcBef>
              <a:spcAft>
                <a:spcPts val="0"/>
              </a:spcAft>
              <a:buClr>
                <a:srgbClr val="535353"/>
              </a:buClr>
              <a:buSzPts val="1800"/>
              <a:buNone/>
              <a:defRPr/>
            </a:lvl1pPr>
            <a:lvl2pPr lvl="1" algn="ctr" rtl="0">
              <a:lnSpc>
                <a:spcPct val="100000"/>
              </a:lnSpc>
              <a:spcBef>
                <a:spcPts val="0"/>
              </a:spcBef>
              <a:spcAft>
                <a:spcPts val="0"/>
              </a:spcAft>
              <a:buClr>
                <a:srgbClr val="535353"/>
              </a:buClr>
              <a:buSzPts val="1800"/>
              <a:buNone/>
              <a:defRPr/>
            </a:lvl2pPr>
            <a:lvl3pPr lvl="2" algn="ctr" rtl="0">
              <a:lnSpc>
                <a:spcPct val="100000"/>
              </a:lnSpc>
              <a:spcBef>
                <a:spcPts val="0"/>
              </a:spcBef>
              <a:spcAft>
                <a:spcPts val="0"/>
              </a:spcAft>
              <a:buClr>
                <a:srgbClr val="535353"/>
              </a:buClr>
              <a:buSzPts val="1800"/>
              <a:buNone/>
              <a:defRPr/>
            </a:lvl3pPr>
            <a:lvl4pPr lvl="3" algn="ctr" rtl="0">
              <a:lnSpc>
                <a:spcPct val="100000"/>
              </a:lnSpc>
              <a:spcBef>
                <a:spcPts val="0"/>
              </a:spcBef>
              <a:spcAft>
                <a:spcPts val="0"/>
              </a:spcAft>
              <a:buClr>
                <a:srgbClr val="535353"/>
              </a:buClr>
              <a:buSzPts val="1800"/>
              <a:buNone/>
              <a:defRPr/>
            </a:lvl4pPr>
            <a:lvl5pPr lvl="4" algn="ctr" rtl="0">
              <a:lnSpc>
                <a:spcPct val="100000"/>
              </a:lnSpc>
              <a:spcBef>
                <a:spcPts val="0"/>
              </a:spcBef>
              <a:spcAft>
                <a:spcPts val="0"/>
              </a:spcAft>
              <a:buClr>
                <a:srgbClr val="535353"/>
              </a:buClr>
              <a:buSzPts val="1800"/>
              <a:buNone/>
              <a:defRPr/>
            </a:lvl5pPr>
            <a:lvl6pPr lvl="5" algn="ctr" rtl="0">
              <a:lnSpc>
                <a:spcPct val="100000"/>
              </a:lnSpc>
              <a:spcBef>
                <a:spcPts val="0"/>
              </a:spcBef>
              <a:spcAft>
                <a:spcPts val="0"/>
              </a:spcAft>
              <a:buClr>
                <a:srgbClr val="535353"/>
              </a:buClr>
              <a:buSzPts val="1800"/>
              <a:buNone/>
              <a:defRPr/>
            </a:lvl6pPr>
            <a:lvl7pPr lvl="6" algn="ctr" rtl="0">
              <a:lnSpc>
                <a:spcPct val="100000"/>
              </a:lnSpc>
              <a:spcBef>
                <a:spcPts val="0"/>
              </a:spcBef>
              <a:spcAft>
                <a:spcPts val="0"/>
              </a:spcAft>
              <a:buClr>
                <a:srgbClr val="535353"/>
              </a:buClr>
              <a:buSzPts val="1800"/>
              <a:buNone/>
              <a:defRPr/>
            </a:lvl7pPr>
            <a:lvl8pPr lvl="7" algn="ctr" rtl="0">
              <a:lnSpc>
                <a:spcPct val="100000"/>
              </a:lnSpc>
              <a:spcBef>
                <a:spcPts val="0"/>
              </a:spcBef>
              <a:spcAft>
                <a:spcPts val="0"/>
              </a:spcAft>
              <a:buClr>
                <a:srgbClr val="535353"/>
              </a:buClr>
              <a:buSzPts val="1800"/>
              <a:buNone/>
              <a:defRPr/>
            </a:lvl8pPr>
            <a:lvl9pPr lvl="8" algn="ctr" rtl="0">
              <a:lnSpc>
                <a:spcPct val="100000"/>
              </a:lnSpc>
              <a:spcBef>
                <a:spcPts val="0"/>
              </a:spcBef>
              <a:spcAft>
                <a:spcPts val="0"/>
              </a:spcAft>
              <a:buClr>
                <a:srgbClr val="535353"/>
              </a:buClr>
              <a:buSzPts val="1800"/>
              <a:buNone/>
              <a:defRPr/>
            </a:lvl9pPr>
          </a:lstStyle>
          <a:p>
            <a:endParaRPr/>
          </a:p>
        </p:txBody>
      </p:sp>
      <p:sp>
        <p:nvSpPr>
          <p:cNvPr id="78" name="Google Shape;78;p19"/>
          <p:cNvSpPr txBox="1">
            <a:spLocks noGrp="1"/>
          </p:cNvSpPr>
          <p:nvPr>
            <p:ph type="body" idx="1"/>
          </p:nvPr>
        </p:nvSpPr>
        <p:spPr>
          <a:xfrm>
            <a:off x="673100" y="4483100"/>
            <a:ext cx="23050500" cy="8217000"/>
          </a:xfrm>
          <a:prstGeom prst="rect">
            <a:avLst/>
          </a:prstGeom>
          <a:noFill/>
          <a:ln>
            <a:noFill/>
          </a:ln>
        </p:spPr>
        <p:txBody>
          <a:bodyPr spcFirstLastPara="1" wrap="square" lIns="63500" tIns="63500" rIns="63500" bIns="63500" anchor="t" anchorCtr="0">
            <a:noAutofit/>
          </a:bodyPr>
          <a:lstStyle>
            <a:lvl1pPr marL="457200" lvl="0" indent="-228600" algn="l" rtl="0">
              <a:lnSpc>
                <a:spcPct val="100000"/>
              </a:lnSpc>
              <a:spcBef>
                <a:spcPts val="5300"/>
              </a:spcBef>
              <a:spcAft>
                <a:spcPts val="0"/>
              </a:spcAft>
              <a:buSzPts val="1476"/>
              <a:buNone/>
              <a:defRPr/>
            </a:lvl1pPr>
            <a:lvl2pPr marL="914400" lvl="1" indent="-322326" algn="l" rtl="0">
              <a:lnSpc>
                <a:spcPct val="100000"/>
              </a:lnSpc>
              <a:spcBef>
                <a:spcPts val="5300"/>
              </a:spcBef>
              <a:spcAft>
                <a:spcPts val="0"/>
              </a:spcAft>
              <a:buSzPts val="1476"/>
              <a:buChar char="–"/>
              <a:defRPr/>
            </a:lvl2pPr>
            <a:lvl3pPr marL="1371600" lvl="2" indent="-322325" algn="l" rtl="0">
              <a:lnSpc>
                <a:spcPct val="100000"/>
              </a:lnSpc>
              <a:spcBef>
                <a:spcPts val="5300"/>
              </a:spcBef>
              <a:spcAft>
                <a:spcPts val="0"/>
              </a:spcAft>
              <a:buSzPts val="1476"/>
              <a:buChar char="•"/>
              <a:defRPr/>
            </a:lvl3pPr>
            <a:lvl4pPr marL="1828800" lvl="3" indent="-322325" algn="l" rtl="0">
              <a:lnSpc>
                <a:spcPct val="100000"/>
              </a:lnSpc>
              <a:spcBef>
                <a:spcPts val="5300"/>
              </a:spcBef>
              <a:spcAft>
                <a:spcPts val="0"/>
              </a:spcAft>
              <a:buSzPts val="1476"/>
              <a:buChar char="–"/>
              <a:defRPr/>
            </a:lvl4pPr>
            <a:lvl5pPr marL="2286000" lvl="4" indent="-322326" algn="l" rtl="0">
              <a:lnSpc>
                <a:spcPct val="100000"/>
              </a:lnSpc>
              <a:spcBef>
                <a:spcPts val="5300"/>
              </a:spcBef>
              <a:spcAft>
                <a:spcPts val="0"/>
              </a:spcAft>
              <a:buSzPts val="1476"/>
              <a:buChar char="»"/>
              <a:defRPr/>
            </a:lvl5pPr>
            <a:lvl6pPr marL="2743200" lvl="5" indent="-322326" algn="l" rtl="0">
              <a:lnSpc>
                <a:spcPct val="100000"/>
              </a:lnSpc>
              <a:spcBef>
                <a:spcPts val="5300"/>
              </a:spcBef>
              <a:spcAft>
                <a:spcPts val="0"/>
              </a:spcAft>
              <a:buSzPts val="1476"/>
              <a:buChar char="•"/>
              <a:defRPr/>
            </a:lvl6pPr>
            <a:lvl7pPr marL="3200400" lvl="6" indent="-322326" algn="l" rtl="0">
              <a:lnSpc>
                <a:spcPct val="100000"/>
              </a:lnSpc>
              <a:spcBef>
                <a:spcPts val="5300"/>
              </a:spcBef>
              <a:spcAft>
                <a:spcPts val="0"/>
              </a:spcAft>
              <a:buSzPts val="1476"/>
              <a:buChar char="•"/>
              <a:defRPr/>
            </a:lvl7pPr>
            <a:lvl8pPr marL="3657600" lvl="7" indent="-322326" algn="l" rtl="0">
              <a:lnSpc>
                <a:spcPct val="100000"/>
              </a:lnSpc>
              <a:spcBef>
                <a:spcPts val="5300"/>
              </a:spcBef>
              <a:spcAft>
                <a:spcPts val="0"/>
              </a:spcAft>
              <a:buSzPts val="1476"/>
              <a:buChar char="•"/>
              <a:defRPr/>
            </a:lvl8pPr>
            <a:lvl9pPr marL="4114800" lvl="8" indent="-322326" algn="l" rtl="0">
              <a:lnSpc>
                <a:spcPct val="100000"/>
              </a:lnSpc>
              <a:spcBef>
                <a:spcPts val="5300"/>
              </a:spcBef>
              <a:spcAft>
                <a:spcPts val="0"/>
              </a:spcAft>
              <a:buSzPts val="1476"/>
              <a:buChar char="•"/>
              <a:defRPr/>
            </a:lvl9pPr>
          </a:lstStyle>
          <a:p>
            <a:endParaRPr/>
          </a:p>
        </p:txBody>
      </p:sp>
      <p:sp>
        <p:nvSpPr>
          <p:cNvPr id="79" name="Google Shape;79;p19"/>
          <p:cNvSpPr txBox="1">
            <a:spLocks noGrp="1"/>
          </p:cNvSpPr>
          <p:nvPr>
            <p:ph type="sldNum" idx="12"/>
          </p:nvPr>
        </p:nvSpPr>
        <p:spPr>
          <a:xfrm>
            <a:off x="11976100" y="13081000"/>
            <a:ext cx="419100" cy="4719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1pPr>
            <a:lvl2pPr marL="0" lvl="1"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2pPr>
            <a:lvl3pPr marL="0" lvl="2"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3pPr>
            <a:lvl4pPr marL="0" lvl="3"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4pPr>
            <a:lvl5pPr marL="0" lvl="4"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5pPr>
            <a:lvl6pPr marL="0" lvl="5"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6pPr>
            <a:lvl7pPr marL="0" lvl="6"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7pPr>
            <a:lvl8pPr marL="0" lvl="7"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8pPr>
            <a:lvl9pPr marL="0" lvl="8"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sz="2000">
              <a:latin typeface="Arial"/>
              <a:ea typeface="Arial"/>
              <a:cs typeface="Arial"/>
              <a:sym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worksheet the offer">
  <p:cSld name="Main title_6_1_1_1_1_1">
    <p:bg>
      <p:bgPr>
        <a:solidFill>
          <a:schemeClr val="dk1"/>
        </a:solidFill>
        <a:effectLst/>
      </p:bgPr>
    </p:bg>
    <p:spTree>
      <p:nvGrpSpPr>
        <p:cNvPr id="1" name="Shape 80"/>
        <p:cNvGrpSpPr/>
        <p:nvPr/>
      </p:nvGrpSpPr>
      <p:grpSpPr>
        <a:xfrm>
          <a:off x="0" y="0"/>
          <a:ext cx="0" cy="0"/>
          <a:chOff x="0" y="0"/>
          <a:chExt cx="0" cy="0"/>
        </a:xfrm>
      </p:grpSpPr>
      <p:pic>
        <p:nvPicPr>
          <p:cNvPr id="81" name="Google Shape;81;p20"/>
          <p:cNvPicPr preferRelativeResize="0"/>
          <p:nvPr/>
        </p:nvPicPr>
        <p:blipFill>
          <a:blip r:embed="rId2">
            <a:alphaModFix/>
          </a:blip>
          <a:stretch>
            <a:fillRect/>
          </a:stretch>
        </p:blipFill>
        <p:spPr>
          <a:xfrm>
            <a:off x="0" y="0"/>
            <a:ext cx="24405187" cy="13716001"/>
          </a:xfrm>
          <a:prstGeom prst="rect">
            <a:avLst/>
          </a:prstGeom>
          <a:noFill/>
          <a:ln>
            <a:noFill/>
          </a:ln>
        </p:spPr>
      </p:pic>
      <p:sp>
        <p:nvSpPr>
          <p:cNvPr id="82" name="Google Shape;82;p20"/>
          <p:cNvSpPr txBox="1">
            <a:spLocks noGrp="1"/>
          </p:cNvSpPr>
          <p:nvPr>
            <p:ph type="sldNum" idx="12"/>
          </p:nvPr>
        </p:nvSpPr>
        <p:spPr>
          <a:xfrm>
            <a:off x="22818090" y="12666269"/>
            <a:ext cx="1463100" cy="1050000"/>
          </a:xfrm>
          <a:prstGeom prst="rect">
            <a:avLst/>
          </a:prstGeom>
        </p:spPr>
        <p:txBody>
          <a:bodyPr spcFirstLastPara="1" wrap="square" lIns="109725" tIns="109725" rIns="109725" bIns="109725" anchor="t" anchorCtr="0">
            <a:noAutofit/>
          </a:bodyPr>
          <a:lstStyle>
            <a:lvl1pPr lvl="0" algn="r">
              <a:buNone/>
              <a:defRPr sz="3200"/>
            </a:lvl1pPr>
            <a:lvl2pPr lvl="1" algn="r">
              <a:buNone/>
              <a:defRPr sz="3200"/>
            </a:lvl2pPr>
            <a:lvl3pPr lvl="2" algn="r">
              <a:buNone/>
              <a:defRPr sz="3200"/>
            </a:lvl3pPr>
            <a:lvl4pPr lvl="3" algn="r">
              <a:buNone/>
              <a:defRPr sz="3200"/>
            </a:lvl4pPr>
            <a:lvl5pPr lvl="4" algn="r">
              <a:buNone/>
              <a:defRPr sz="3200"/>
            </a:lvl5pPr>
            <a:lvl6pPr lvl="5" algn="r">
              <a:buNone/>
              <a:defRPr sz="3200"/>
            </a:lvl6pPr>
            <a:lvl7pPr lvl="6" algn="r">
              <a:buNone/>
              <a:defRPr sz="3200"/>
            </a:lvl7pPr>
            <a:lvl8pPr lvl="7" algn="r">
              <a:buNone/>
              <a:defRPr sz="3200"/>
            </a:lvl8pPr>
            <a:lvl9pPr lvl="8" algn="r">
              <a:buNone/>
              <a:defRPr sz="32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mp; Bullets - 2 Column 1">
  <p:cSld name="Title &amp; Bullets - 2 Column">
    <p:bg>
      <p:bgPr>
        <a:blipFill>
          <a:blip r:embed="rId2">
            <a:alphaModFix/>
          </a:blip>
          <a:stretch>
            <a:fillRect/>
          </a:stretch>
        </a:blipFill>
        <a:effectLst/>
      </p:bgPr>
    </p:bg>
    <p:spTree>
      <p:nvGrpSpPr>
        <p:cNvPr id="1" name="Shape 83"/>
        <p:cNvGrpSpPr/>
        <p:nvPr/>
      </p:nvGrpSpPr>
      <p:grpSpPr>
        <a:xfrm>
          <a:off x="0" y="0"/>
          <a:ext cx="0" cy="0"/>
          <a:chOff x="0" y="0"/>
          <a:chExt cx="0" cy="0"/>
        </a:xfrm>
      </p:grpSpPr>
      <p:sp>
        <p:nvSpPr>
          <p:cNvPr id="84" name="Google Shape;84;p21"/>
          <p:cNvSpPr txBox="1">
            <a:spLocks noGrp="1"/>
          </p:cNvSpPr>
          <p:nvPr>
            <p:ph type="title"/>
          </p:nvPr>
        </p:nvSpPr>
        <p:spPr>
          <a:xfrm>
            <a:off x="673100" y="355600"/>
            <a:ext cx="23050500" cy="3429000"/>
          </a:xfrm>
          <a:prstGeom prst="rect">
            <a:avLst/>
          </a:prstGeom>
          <a:noFill/>
          <a:ln>
            <a:noFill/>
          </a:ln>
        </p:spPr>
        <p:txBody>
          <a:bodyPr spcFirstLastPara="1" wrap="square" lIns="63500" tIns="63500" rIns="63500" bIns="63500" anchor="ctr" anchorCtr="0">
            <a:noAutofit/>
          </a:bodyPr>
          <a:lstStyle>
            <a:lvl1pPr lvl="0" algn="ctr" rtl="0">
              <a:lnSpc>
                <a:spcPct val="100000"/>
              </a:lnSpc>
              <a:spcBef>
                <a:spcPts val="0"/>
              </a:spcBef>
              <a:spcAft>
                <a:spcPts val="0"/>
              </a:spcAft>
              <a:buClr>
                <a:srgbClr val="535353"/>
              </a:buClr>
              <a:buSzPts val="10000"/>
              <a:buFont typeface="Gill Sans"/>
              <a:buNone/>
              <a:defRPr sz="10000" cap="none">
                <a:solidFill>
                  <a:srgbClr val="535353"/>
                </a:solidFill>
                <a:latin typeface="Gill Sans"/>
                <a:ea typeface="Gill Sans"/>
                <a:cs typeface="Gill Sans"/>
                <a:sym typeface="Gill Sans"/>
              </a:defRPr>
            </a:lvl1pPr>
            <a:lvl2pPr lvl="1" algn="l" rtl="0">
              <a:lnSpc>
                <a:spcPct val="70000"/>
              </a:lnSpc>
              <a:spcBef>
                <a:spcPts val="0"/>
              </a:spcBef>
              <a:spcAft>
                <a:spcPts val="0"/>
              </a:spcAft>
              <a:buClr>
                <a:srgbClr val="373535"/>
              </a:buClr>
              <a:buSzPts val="1800"/>
              <a:buNone/>
              <a:defRPr/>
            </a:lvl2pPr>
            <a:lvl3pPr lvl="2" algn="l" rtl="0">
              <a:lnSpc>
                <a:spcPct val="70000"/>
              </a:lnSpc>
              <a:spcBef>
                <a:spcPts val="0"/>
              </a:spcBef>
              <a:spcAft>
                <a:spcPts val="0"/>
              </a:spcAft>
              <a:buClr>
                <a:srgbClr val="373535"/>
              </a:buClr>
              <a:buSzPts val="1800"/>
              <a:buNone/>
              <a:defRPr/>
            </a:lvl3pPr>
            <a:lvl4pPr lvl="3" algn="l" rtl="0">
              <a:lnSpc>
                <a:spcPct val="70000"/>
              </a:lnSpc>
              <a:spcBef>
                <a:spcPts val="0"/>
              </a:spcBef>
              <a:spcAft>
                <a:spcPts val="0"/>
              </a:spcAft>
              <a:buClr>
                <a:srgbClr val="373535"/>
              </a:buClr>
              <a:buSzPts val="1800"/>
              <a:buNone/>
              <a:defRPr/>
            </a:lvl4pPr>
            <a:lvl5pPr lvl="4" algn="l" rtl="0">
              <a:lnSpc>
                <a:spcPct val="70000"/>
              </a:lnSpc>
              <a:spcBef>
                <a:spcPts val="0"/>
              </a:spcBef>
              <a:spcAft>
                <a:spcPts val="0"/>
              </a:spcAft>
              <a:buClr>
                <a:srgbClr val="373535"/>
              </a:buClr>
              <a:buSzPts val="1800"/>
              <a:buNone/>
              <a:defRPr/>
            </a:lvl5pPr>
            <a:lvl6pPr lvl="5" algn="l" rtl="0">
              <a:lnSpc>
                <a:spcPct val="70000"/>
              </a:lnSpc>
              <a:spcBef>
                <a:spcPts val="0"/>
              </a:spcBef>
              <a:spcAft>
                <a:spcPts val="0"/>
              </a:spcAft>
              <a:buClr>
                <a:srgbClr val="373535"/>
              </a:buClr>
              <a:buSzPts val="1800"/>
              <a:buNone/>
              <a:defRPr/>
            </a:lvl6pPr>
            <a:lvl7pPr lvl="6" algn="l" rtl="0">
              <a:lnSpc>
                <a:spcPct val="70000"/>
              </a:lnSpc>
              <a:spcBef>
                <a:spcPts val="0"/>
              </a:spcBef>
              <a:spcAft>
                <a:spcPts val="0"/>
              </a:spcAft>
              <a:buClr>
                <a:srgbClr val="373535"/>
              </a:buClr>
              <a:buSzPts val="1800"/>
              <a:buNone/>
              <a:defRPr/>
            </a:lvl7pPr>
            <a:lvl8pPr lvl="7" algn="l" rtl="0">
              <a:lnSpc>
                <a:spcPct val="70000"/>
              </a:lnSpc>
              <a:spcBef>
                <a:spcPts val="0"/>
              </a:spcBef>
              <a:spcAft>
                <a:spcPts val="0"/>
              </a:spcAft>
              <a:buClr>
                <a:srgbClr val="373535"/>
              </a:buClr>
              <a:buSzPts val="1800"/>
              <a:buNone/>
              <a:defRPr/>
            </a:lvl8pPr>
            <a:lvl9pPr lvl="8" algn="l" rtl="0">
              <a:lnSpc>
                <a:spcPct val="70000"/>
              </a:lnSpc>
              <a:spcBef>
                <a:spcPts val="0"/>
              </a:spcBef>
              <a:spcAft>
                <a:spcPts val="0"/>
              </a:spcAft>
              <a:buClr>
                <a:srgbClr val="373535"/>
              </a:buClr>
              <a:buSzPts val="1800"/>
              <a:buNone/>
              <a:defRPr/>
            </a:lvl9pPr>
          </a:lstStyle>
          <a:p>
            <a:endParaRPr/>
          </a:p>
        </p:txBody>
      </p:sp>
      <p:sp>
        <p:nvSpPr>
          <p:cNvPr id="85" name="Google Shape;85;p21"/>
          <p:cNvSpPr txBox="1">
            <a:spLocks noGrp="1"/>
          </p:cNvSpPr>
          <p:nvPr>
            <p:ph type="body" idx="1"/>
          </p:nvPr>
        </p:nvSpPr>
        <p:spPr>
          <a:xfrm>
            <a:off x="673100" y="4483100"/>
            <a:ext cx="23050500" cy="8217000"/>
          </a:xfrm>
          <a:prstGeom prst="rect">
            <a:avLst/>
          </a:prstGeom>
          <a:noFill/>
          <a:ln>
            <a:noFill/>
          </a:ln>
        </p:spPr>
        <p:txBody>
          <a:bodyPr spcFirstLastPara="1" wrap="square" lIns="63500" tIns="63500" rIns="63500" bIns="63500" anchor="t" anchorCtr="0">
            <a:noAutofit/>
          </a:bodyPr>
          <a:lstStyle>
            <a:lvl1pPr marL="457200" lvl="0" indent="-228600" algn="l" rtl="0">
              <a:lnSpc>
                <a:spcPct val="100000"/>
              </a:lnSpc>
              <a:spcBef>
                <a:spcPts val="5300"/>
              </a:spcBef>
              <a:spcAft>
                <a:spcPts val="0"/>
              </a:spcAft>
              <a:buClr>
                <a:srgbClr val="535353"/>
              </a:buClr>
              <a:buSzPts val="4264"/>
              <a:buFont typeface="Gill Sans"/>
              <a:buNone/>
              <a:defRPr sz="5200">
                <a:solidFill>
                  <a:srgbClr val="535353"/>
                </a:solidFill>
                <a:latin typeface="Gill Sans"/>
                <a:ea typeface="Gill Sans"/>
                <a:cs typeface="Gill Sans"/>
                <a:sym typeface="Gill Sans"/>
              </a:defRPr>
            </a:lvl1pPr>
            <a:lvl2pPr marL="914400" lvl="1" indent="-499364" algn="l" rtl="0">
              <a:lnSpc>
                <a:spcPct val="100000"/>
              </a:lnSpc>
              <a:spcBef>
                <a:spcPts val="5300"/>
              </a:spcBef>
              <a:spcAft>
                <a:spcPts val="0"/>
              </a:spcAft>
              <a:buClr>
                <a:srgbClr val="535353"/>
              </a:buClr>
              <a:buSzPts val="4264"/>
              <a:buFont typeface="Gill Sans"/>
              <a:buChar char="–"/>
              <a:defRPr sz="5200">
                <a:solidFill>
                  <a:srgbClr val="535353"/>
                </a:solidFill>
                <a:latin typeface="Gill Sans"/>
                <a:ea typeface="Gill Sans"/>
                <a:cs typeface="Gill Sans"/>
                <a:sym typeface="Gill Sans"/>
              </a:defRPr>
            </a:lvl2pPr>
            <a:lvl3pPr marL="1371600" lvl="2" indent="-499364" algn="l" rtl="0">
              <a:lnSpc>
                <a:spcPct val="100000"/>
              </a:lnSpc>
              <a:spcBef>
                <a:spcPts val="5300"/>
              </a:spcBef>
              <a:spcAft>
                <a:spcPts val="0"/>
              </a:spcAft>
              <a:buClr>
                <a:srgbClr val="535353"/>
              </a:buClr>
              <a:buSzPts val="4264"/>
              <a:buFont typeface="Gill Sans"/>
              <a:buChar char="•"/>
              <a:defRPr sz="5200">
                <a:solidFill>
                  <a:srgbClr val="535353"/>
                </a:solidFill>
                <a:latin typeface="Gill Sans"/>
                <a:ea typeface="Gill Sans"/>
                <a:cs typeface="Gill Sans"/>
                <a:sym typeface="Gill Sans"/>
              </a:defRPr>
            </a:lvl3pPr>
            <a:lvl4pPr marL="1828800" lvl="3" indent="-499364" algn="l" rtl="0">
              <a:lnSpc>
                <a:spcPct val="100000"/>
              </a:lnSpc>
              <a:spcBef>
                <a:spcPts val="5300"/>
              </a:spcBef>
              <a:spcAft>
                <a:spcPts val="0"/>
              </a:spcAft>
              <a:buClr>
                <a:srgbClr val="535353"/>
              </a:buClr>
              <a:buSzPts val="4264"/>
              <a:buFont typeface="Gill Sans"/>
              <a:buChar char="–"/>
              <a:defRPr sz="5200">
                <a:solidFill>
                  <a:srgbClr val="535353"/>
                </a:solidFill>
                <a:latin typeface="Gill Sans"/>
                <a:ea typeface="Gill Sans"/>
                <a:cs typeface="Gill Sans"/>
                <a:sym typeface="Gill Sans"/>
              </a:defRPr>
            </a:lvl4pPr>
            <a:lvl5pPr marL="2286000" lvl="4" indent="-499364" algn="l" rtl="0">
              <a:lnSpc>
                <a:spcPct val="100000"/>
              </a:lnSpc>
              <a:spcBef>
                <a:spcPts val="5300"/>
              </a:spcBef>
              <a:spcAft>
                <a:spcPts val="0"/>
              </a:spcAft>
              <a:buClr>
                <a:srgbClr val="535353"/>
              </a:buClr>
              <a:buSzPts val="4264"/>
              <a:buFont typeface="Gill Sans"/>
              <a:buChar char="»"/>
              <a:defRPr sz="5200">
                <a:solidFill>
                  <a:srgbClr val="535353"/>
                </a:solidFill>
                <a:latin typeface="Gill Sans"/>
                <a:ea typeface="Gill Sans"/>
                <a:cs typeface="Gill Sans"/>
                <a:sym typeface="Gill Sans"/>
              </a:defRPr>
            </a:lvl5pPr>
            <a:lvl6pPr marL="2743200" lvl="5" indent="-381000" algn="l" rtl="0">
              <a:lnSpc>
                <a:spcPct val="130000"/>
              </a:lnSpc>
              <a:spcBef>
                <a:spcPts val="200"/>
              </a:spcBef>
              <a:spcAft>
                <a:spcPts val="0"/>
              </a:spcAft>
              <a:buSzPts val="2400"/>
              <a:buChar char="•"/>
              <a:defRPr/>
            </a:lvl6pPr>
            <a:lvl7pPr marL="3200400" lvl="6" indent="-381000" algn="l" rtl="0">
              <a:lnSpc>
                <a:spcPct val="130000"/>
              </a:lnSpc>
              <a:spcBef>
                <a:spcPts val="200"/>
              </a:spcBef>
              <a:spcAft>
                <a:spcPts val="0"/>
              </a:spcAft>
              <a:buSzPts val="2400"/>
              <a:buChar char="•"/>
              <a:defRPr/>
            </a:lvl7pPr>
            <a:lvl8pPr marL="3657600" lvl="7" indent="-381000" algn="l" rtl="0">
              <a:lnSpc>
                <a:spcPct val="130000"/>
              </a:lnSpc>
              <a:spcBef>
                <a:spcPts val="200"/>
              </a:spcBef>
              <a:spcAft>
                <a:spcPts val="0"/>
              </a:spcAft>
              <a:buSzPts val="2400"/>
              <a:buChar char="•"/>
              <a:defRPr/>
            </a:lvl8pPr>
            <a:lvl9pPr marL="4114800" lvl="8" indent="-381000" algn="l" rtl="0">
              <a:lnSpc>
                <a:spcPct val="130000"/>
              </a:lnSpc>
              <a:spcBef>
                <a:spcPts val="200"/>
              </a:spcBef>
              <a:spcAft>
                <a:spcPts val="0"/>
              </a:spcAft>
              <a:buSzPts val="2400"/>
              <a:buChar char="•"/>
              <a:defRPr/>
            </a:lvl9pPr>
          </a:lstStyle>
          <a:p>
            <a:endParaRPr/>
          </a:p>
        </p:txBody>
      </p:sp>
      <p:sp>
        <p:nvSpPr>
          <p:cNvPr id="86" name="Google Shape;86;p21"/>
          <p:cNvSpPr txBox="1">
            <a:spLocks noGrp="1"/>
          </p:cNvSpPr>
          <p:nvPr>
            <p:ph type="sldNum" idx="12"/>
          </p:nvPr>
        </p:nvSpPr>
        <p:spPr>
          <a:xfrm>
            <a:off x="11976100" y="13081000"/>
            <a:ext cx="419100" cy="471900"/>
          </a:xfrm>
          <a:prstGeom prst="rect">
            <a:avLst/>
          </a:prstGeom>
          <a:noFill/>
          <a:ln>
            <a:noFill/>
          </a:ln>
        </p:spPr>
        <p:txBody>
          <a:bodyPr spcFirstLastPara="1" wrap="square" lIns="50800" tIns="50800" rIns="50800" bIns="50800" anchor="b" anchorCtr="0">
            <a:spAutoFit/>
          </a:bodyPr>
          <a:lstStyle>
            <a:lvl1pPr marL="0" marR="0" lvl="0" indent="0" algn="ctr" rtl="0">
              <a:lnSpc>
                <a:spcPct val="100000"/>
              </a:lnSpc>
              <a:spcBef>
                <a:spcPts val="0"/>
              </a:spcBef>
              <a:spcAft>
                <a:spcPts val="0"/>
              </a:spcAft>
              <a:buClr>
                <a:srgbClr val="535353"/>
              </a:buClr>
              <a:buSzPts val="2400"/>
              <a:buFont typeface="Gill Sans"/>
              <a:buNone/>
              <a:defRPr sz="2400">
                <a:solidFill>
                  <a:srgbClr val="535353"/>
                </a:solidFill>
                <a:latin typeface="Gill Sans"/>
                <a:ea typeface="Gill Sans"/>
                <a:cs typeface="Gill Sans"/>
                <a:sym typeface="Gill Sans"/>
              </a:defRPr>
            </a:lvl1pPr>
            <a:lvl2pPr marL="0" marR="0" lvl="1" indent="0" algn="ctr" rtl="0">
              <a:lnSpc>
                <a:spcPct val="100000"/>
              </a:lnSpc>
              <a:spcBef>
                <a:spcPts val="0"/>
              </a:spcBef>
              <a:spcAft>
                <a:spcPts val="0"/>
              </a:spcAft>
              <a:buClr>
                <a:srgbClr val="535353"/>
              </a:buClr>
              <a:buSzPts val="2400"/>
              <a:buFont typeface="Gill Sans"/>
              <a:buNone/>
              <a:defRPr sz="2400">
                <a:solidFill>
                  <a:srgbClr val="535353"/>
                </a:solidFill>
                <a:latin typeface="Gill Sans"/>
                <a:ea typeface="Gill Sans"/>
                <a:cs typeface="Gill Sans"/>
                <a:sym typeface="Gill Sans"/>
              </a:defRPr>
            </a:lvl2pPr>
            <a:lvl3pPr marL="0" marR="0" lvl="2" indent="0" algn="ctr" rtl="0">
              <a:lnSpc>
                <a:spcPct val="100000"/>
              </a:lnSpc>
              <a:spcBef>
                <a:spcPts val="0"/>
              </a:spcBef>
              <a:spcAft>
                <a:spcPts val="0"/>
              </a:spcAft>
              <a:buClr>
                <a:srgbClr val="535353"/>
              </a:buClr>
              <a:buSzPts val="2400"/>
              <a:buFont typeface="Gill Sans"/>
              <a:buNone/>
              <a:defRPr sz="2400">
                <a:solidFill>
                  <a:srgbClr val="535353"/>
                </a:solidFill>
                <a:latin typeface="Gill Sans"/>
                <a:ea typeface="Gill Sans"/>
                <a:cs typeface="Gill Sans"/>
                <a:sym typeface="Gill Sans"/>
              </a:defRPr>
            </a:lvl3pPr>
            <a:lvl4pPr marL="0" marR="0" lvl="3" indent="0" algn="ctr" rtl="0">
              <a:lnSpc>
                <a:spcPct val="100000"/>
              </a:lnSpc>
              <a:spcBef>
                <a:spcPts val="0"/>
              </a:spcBef>
              <a:spcAft>
                <a:spcPts val="0"/>
              </a:spcAft>
              <a:buClr>
                <a:srgbClr val="535353"/>
              </a:buClr>
              <a:buSzPts val="2400"/>
              <a:buFont typeface="Gill Sans"/>
              <a:buNone/>
              <a:defRPr sz="2400">
                <a:solidFill>
                  <a:srgbClr val="535353"/>
                </a:solidFill>
                <a:latin typeface="Gill Sans"/>
                <a:ea typeface="Gill Sans"/>
                <a:cs typeface="Gill Sans"/>
                <a:sym typeface="Gill Sans"/>
              </a:defRPr>
            </a:lvl4pPr>
            <a:lvl5pPr marL="0" marR="0" lvl="4" indent="0" algn="ctr" rtl="0">
              <a:lnSpc>
                <a:spcPct val="100000"/>
              </a:lnSpc>
              <a:spcBef>
                <a:spcPts val="0"/>
              </a:spcBef>
              <a:spcAft>
                <a:spcPts val="0"/>
              </a:spcAft>
              <a:buClr>
                <a:srgbClr val="535353"/>
              </a:buClr>
              <a:buSzPts val="2400"/>
              <a:buFont typeface="Gill Sans"/>
              <a:buNone/>
              <a:defRPr sz="2400">
                <a:solidFill>
                  <a:srgbClr val="535353"/>
                </a:solidFill>
                <a:latin typeface="Gill Sans"/>
                <a:ea typeface="Gill Sans"/>
                <a:cs typeface="Gill Sans"/>
                <a:sym typeface="Gill Sans"/>
              </a:defRPr>
            </a:lvl5pPr>
            <a:lvl6pPr marL="0" marR="0" lvl="5" indent="0" algn="ctr" rtl="0">
              <a:lnSpc>
                <a:spcPct val="100000"/>
              </a:lnSpc>
              <a:spcBef>
                <a:spcPts val="0"/>
              </a:spcBef>
              <a:spcAft>
                <a:spcPts val="0"/>
              </a:spcAft>
              <a:buClr>
                <a:srgbClr val="535353"/>
              </a:buClr>
              <a:buSzPts val="2400"/>
              <a:buFont typeface="Gill Sans"/>
              <a:buNone/>
              <a:defRPr sz="2400">
                <a:solidFill>
                  <a:srgbClr val="535353"/>
                </a:solidFill>
                <a:latin typeface="Gill Sans"/>
                <a:ea typeface="Gill Sans"/>
                <a:cs typeface="Gill Sans"/>
                <a:sym typeface="Gill Sans"/>
              </a:defRPr>
            </a:lvl6pPr>
            <a:lvl7pPr marL="0" marR="0" lvl="6" indent="0" algn="ctr" rtl="0">
              <a:lnSpc>
                <a:spcPct val="100000"/>
              </a:lnSpc>
              <a:spcBef>
                <a:spcPts val="0"/>
              </a:spcBef>
              <a:spcAft>
                <a:spcPts val="0"/>
              </a:spcAft>
              <a:buClr>
                <a:srgbClr val="535353"/>
              </a:buClr>
              <a:buSzPts val="2400"/>
              <a:buFont typeface="Gill Sans"/>
              <a:buNone/>
              <a:defRPr sz="2400">
                <a:solidFill>
                  <a:srgbClr val="535353"/>
                </a:solidFill>
                <a:latin typeface="Gill Sans"/>
                <a:ea typeface="Gill Sans"/>
                <a:cs typeface="Gill Sans"/>
                <a:sym typeface="Gill Sans"/>
              </a:defRPr>
            </a:lvl7pPr>
            <a:lvl8pPr marL="0" marR="0" lvl="7" indent="0" algn="ctr" rtl="0">
              <a:lnSpc>
                <a:spcPct val="100000"/>
              </a:lnSpc>
              <a:spcBef>
                <a:spcPts val="0"/>
              </a:spcBef>
              <a:spcAft>
                <a:spcPts val="0"/>
              </a:spcAft>
              <a:buClr>
                <a:srgbClr val="535353"/>
              </a:buClr>
              <a:buSzPts val="2400"/>
              <a:buFont typeface="Gill Sans"/>
              <a:buNone/>
              <a:defRPr sz="2400">
                <a:solidFill>
                  <a:srgbClr val="535353"/>
                </a:solidFill>
                <a:latin typeface="Gill Sans"/>
                <a:ea typeface="Gill Sans"/>
                <a:cs typeface="Gill Sans"/>
                <a:sym typeface="Gill Sans"/>
              </a:defRPr>
            </a:lvl8pPr>
            <a:lvl9pPr marL="0" marR="0" lvl="8" indent="0" algn="ctr" rtl="0">
              <a:lnSpc>
                <a:spcPct val="100000"/>
              </a:lnSpc>
              <a:spcBef>
                <a:spcPts val="0"/>
              </a:spcBef>
              <a:spcAft>
                <a:spcPts val="0"/>
              </a:spcAft>
              <a:buClr>
                <a:srgbClr val="535353"/>
              </a:buClr>
              <a:buSzPts val="2400"/>
              <a:buFont typeface="Gill Sans"/>
              <a:buNone/>
              <a:defRPr sz="2400">
                <a:solidFill>
                  <a:srgbClr val="535353"/>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1" type="blank">
  <p:cSld name="BLANK">
    <p:spTree>
      <p:nvGrpSpPr>
        <p:cNvPr id="1" name="Shape 87"/>
        <p:cNvGrpSpPr/>
        <p:nvPr/>
      </p:nvGrpSpPr>
      <p:grpSpPr>
        <a:xfrm>
          <a:off x="0" y="0"/>
          <a:ext cx="0" cy="0"/>
          <a:chOff x="0" y="0"/>
          <a:chExt cx="0" cy="0"/>
        </a:xfrm>
      </p:grpSpPr>
      <p:sp>
        <p:nvSpPr>
          <p:cNvPr id="88" name="Google Shape;88;p22"/>
          <p:cNvSpPr txBox="1">
            <a:spLocks noGrp="1"/>
          </p:cNvSpPr>
          <p:nvPr>
            <p:ph type="sldNum" idx="12"/>
          </p:nvPr>
        </p:nvSpPr>
        <p:spPr>
          <a:xfrm>
            <a:off x="22593221" y="12435245"/>
            <a:ext cx="1463100" cy="1049700"/>
          </a:xfrm>
          <a:prstGeom prst="rect">
            <a:avLst/>
          </a:prstGeom>
        </p:spPr>
        <p:txBody>
          <a:bodyPr spcFirstLastPara="1" wrap="square" lIns="109725" tIns="109725" rIns="109725" bIns="1097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2">
  <p:cSld name="TITLE_AND_BODY_1">
    <p:spTree>
      <p:nvGrpSpPr>
        <p:cNvPr id="1" name="Shape 89"/>
        <p:cNvGrpSpPr/>
        <p:nvPr/>
      </p:nvGrpSpPr>
      <p:grpSpPr>
        <a:xfrm>
          <a:off x="0" y="0"/>
          <a:ext cx="0" cy="0"/>
          <a:chOff x="0" y="0"/>
          <a:chExt cx="0" cy="0"/>
        </a:xfrm>
      </p:grpSpPr>
      <p:sp>
        <p:nvSpPr>
          <p:cNvPr id="90" name="Google Shape;90;p23"/>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sz="2000">
              <a:solidFill>
                <a:srgbClr val="232325"/>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91"/>
        <p:cNvGrpSpPr/>
        <p:nvPr/>
      </p:nvGrpSpPr>
      <p:grpSpPr>
        <a:xfrm>
          <a:off x="0" y="0"/>
          <a:ext cx="0" cy="0"/>
          <a:chOff x="0" y="0"/>
          <a:chExt cx="0" cy="0"/>
        </a:xfrm>
      </p:grpSpPr>
      <p:sp>
        <p:nvSpPr>
          <p:cNvPr id="92" name="Google Shape;92;p24"/>
          <p:cNvSpPr txBox="1">
            <a:spLocks noGrp="1"/>
          </p:cNvSpPr>
          <p:nvPr>
            <p:ph type="title"/>
          </p:nvPr>
        </p:nvSpPr>
        <p:spPr>
          <a:xfrm>
            <a:off x="1206500" y="1079500"/>
            <a:ext cx="21971100" cy="1435200"/>
          </a:xfrm>
          <a:prstGeom prst="rect">
            <a:avLst/>
          </a:prstGeom>
          <a:noFill/>
          <a:ln>
            <a:noFill/>
          </a:ln>
        </p:spPr>
        <p:txBody>
          <a:bodyPr spcFirstLastPara="1" wrap="square" lIns="50800" tIns="50800" rIns="50800" bIns="50800" anchor="t" anchorCtr="0">
            <a:normAutofit/>
          </a:bodyPr>
          <a:lstStyle>
            <a:lvl1pPr lvl="0" algn="l" rtl="0">
              <a:lnSpc>
                <a:spcPct val="80000"/>
              </a:lnSpc>
              <a:spcBef>
                <a:spcPts val="0"/>
              </a:spcBef>
              <a:spcAft>
                <a:spcPts val="0"/>
              </a:spcAft>
              <a:buClr>
                <a:srgbClr val="000000"/>
              </a:buClr>
              <a:buSzPts val="1800"/>
              <a:buNone/>
              <a:defRPr/>
            </a:lvl1pPr>
            <a:lvl2pPr lvl="1" algn="l" rtl="0">
              <a:lnSpc>
                <a:spcPct val="80000"/>
              </a:lnSpc>
              <a:spcBef>
                <a:spcPts val="0"/>
              </a:spcBef>
              <a:spcAft>
                <a:spcPts val="0"/>
              </a:spcAft>
              <a:buClr>
                <a:srgbClr val="000000"/>
              </a:buClr>
              <a:buSzPts val="1800"/>
              <a:buNone/>
              <a:defRPr/>
            </a:lvl2pPr>
            <a:lvl3pPr lvl="2" algn="l" rtl="0">
              <a:lnSpc>
                <a:spcPct val="80000"/>
              </a:lnSpc>
              <a:spcBef>
                <a:spcPts val="0"/>
              </a:spcBef>
              <a:spcAft>
                <a:spcPts val="0"/>
              </a:spcAft>
              <a:buClr>
                <a:srgbClr val="000000"/>
              </a:buClr>
              <a:buSzPts val="1800"/>
              <a:buNone/>
              <a:defRPr/>
            </a:lvl3pPr>
            <a:lvl4pPr lvl="3" algn="l" rtl="0">
              <a:lnSpc>
                <a:spcPct val="80000"/>
              </a:lnSpc>
              <a:spcBef>
                <a:spcPts val="0"/>
              </a:spcBef>
              <a:spcAft>
                <a:spcPts val="0"/>
              </a:spcAft>
              <a:buClr>
                <a:srgbClr val="000000"/>
              </a:buClr>
              <a:buSzPts val="1800"/>
              <a:buNone/>
              <a:defRPr/>
            </a:lvl4pPr>
            <a:lvl5pPr lvl="4" algn="l" rtl="0">
              <a:lnSpc>
                <a:spcPct val="80000"/>
              </a:lnSpc>
              <a:spcBef>
                <a:spcPts val="0"/>
              </a:spcBef>
              <a:spcAft>
                <a:spcPts val="0"/>
              </a:spcAft>
              <a:buClr>
                <a:srgbClr val="000000"/>
              </a:buClr>
              <a:buSzPts val="1800"/>
              <a:buNone/>
              <a:defRPr/>
            </a:lvl5pPr>
            <a:lvl6pPr lvl="5" algn="l" rtl="0">
              <a:lnSpc>
                <a:spcPct val="80000"/>
              </a:lnSpc>
              <a:spcBef>
                <a:spcPts val="0"/>
              </a:spcBef>
              <a:spcAft>
                <a:spcPts val="0"/>
              </a:spcAft>
              <a:buClr>
                <a:srgbClr val="000000"/>
              </a:buClr>
              <a:buSzPts val="1800"/>
              <a:buNone/>
              <a:defRPr/>
            </a:lvl6pPr>
            <a:lvl7pPr lvl="6" algn="l" rtl="0">
              <a:lnSpc>
                <a:spcPct val="80000"/>
              </a:lnSpc>
              <a:spcBef>
                <a:spcPts val="0"/>
              </a:spcBef>
              <a:spcAft>
                <a:spcPts val="0"/>
              </a:spcAft>
              <a:buClr>
                <a:srgbClr val="000000"/>
              </a:buClr>
              <a:buSzPts val="1800"/>
              <a:buNone/>
              <a:defRPr/>
            </a:lvl7pPr>
            <a:lvl8pPr lvl="7" algn="l" rtl="0">
              <a:lnSpc>
                <a:spcPct val="80000"/>
              </a:lnSpc>
              <a:spcBef>
                <a:spcPts val="0"/>
              </a:spcBef>
              <a:spcAft>
                <a:spcPts val="0"/>
              </a:spcAft>
              <a:buClr>
                <a:srgbClr val="000000"/>
              </a:buClr>
              <a:buSzPts val="1800"/>
              <a:buNone/>
              <a:defRPr/>
            </a:lvl8pPr>
            <a:lvl9pPr lvl="8" algn="l" rtl="0">
              <a:lnSpc>
                <a:spcPct val="80000"/>
              </a:lnSpc>
              <a:spcBef>
                <a:spcPts val="0"/>
              </a:spcBef>
              <a:spcAft>
                <a:spcPts val="0"/>
              </a:spcAft>
              <a:buClr>
                <a:srgbClr val="000000"/>
              </a:buClr>
              <a:buSzPts val="1800"/>
              <a:buNone/>
              <a:defRPr/>
            </a:lvl9pPr>
          </a:lstStyle>
          <a:p>
            <a:endParaRPr/>
          </a:p>
        </p:txBody>
      </p:sp>
      <p:sp>
        <p:nvSpPr>
          <p:cNvPr id="93" name="Google Shape;93;p24"/>
          <p:cNvSpPr txBox="1">
            <a:spLocks noGrp="1"/>
          </p:cNvSpPr>
          <p:nvPr>
            <p:ph type="body" idx="1"/>
          </p:nvPr>
        </p:nvSpPr>
        <p:spPr>
          <a:xfrm>
            <a:off x="1206500" y="2372962"/>
            <a:ext cx="21971100" cy="934800"/>
          </a:xfrm>
          <a:prstGeom prst="rect">
            <a:avLst/>
          </a:prstGeom>
          <a:noFill/>
          <a:ln>
            <a:noFill/>
          </a:ln>
        </p:spPr>
        <p:txBody>
          <a:bodyPr spcFirstLastPara="1" wrap="square" lIns="45700" tIns="45700" rIns="45700" bIns="45700" anchor="t" anchorCtr="0">
            <a:normAutofit/>
          </a:bodyPr>
          <a:lstStyle>
            <a:lvl1pPr marL="457200" lvl="0" indent="-228600" algn="l" rtl="0">
              <a:lnSpc>
                <a:spcPct val="100000"/>
              </a:lnSpc>
              <a:spcBef>
                <a:spcPts val="0"/>
              </a:spcBef>
              <a:spcAft>
                <a:spcPts val="0"/>
              </a:spcAft>
              <a:buClr>
                <a:srgbClr val="000000"/>
              </a:buClr>
              <a:buSzPts val="5500"/>
              <a:buFont typeface="Helvetica Neue"/>
              <a:buNone/>
              <a:defRPr sz="5500" b="1"/>
            </a:lvl1pPr>
            <a:lvl2pPr marL="914400" lvl="1" indent="-369189" algn="l" rtl="0">
              <a:lnSpc>
                <a:spcPct val="90000"/>
              </a:lnSpc>
              <a:spcBef>
                <a:spcPts val="4500"/>
              </a:spcBef>
              <a:spcAft>
                <a:spcPts val="0"/>
              </a:spcAft>
              <a:buClr>
                <a:srgbClr val="000000"/>
              </a:buClr>
              <a:buSzPts val="2214"/>
              <a:buChar char="–"/>
              <a:defRPr/>
            </a:lvl2pPr>
            <a:lvl3pPr marL="1371600" lvl="2" indent="-369189" algn="l" rtl="0">
              <a:lnSpc>
                <a:spcPct val="90000"/>
              </a:lnSpc>
              <a:spcBef>
                <a:spcPts val="4500"/>
              </a:spcBef>
              <a:spcAft>
                <a:spcPts val="0"/>
              </a:spcAft>
              <a:buClr>
                <a:srgbClr val="000000"/>
              </a:buClr>
              <a:buSzPts val="2214"/>
              <a:buChar char="•"/>
              <a:defRPr/>
            </a:lvl3pPr>
            <a:lvl4pPr marL="1828800" lvl="3" indent="-369189" algn="l" rtl="0">
              <a:lnSpc>
                <a:spcPct val="90000"/>
              </a:lnSpc>
              <a:spcBef>
                <a:spcPts val="4500"/>
              </a:spcBef>
              <a:spcAft>
                <a:spcPts val="0"/>
              </a:spcAft>
              <a:buClr>
                <a:srgbClr val="000000"/>
              </a:buClr>
              <a:buSzPts val="2214"/>
              <a:buChar char="–"/>
              <a:defRPr/>
            </a:lvl4pPr>
            <a:lvl5pPr marL="2286000" lvl="4" indent="-369189" algn="l" rtl="0">
              <a:lnSpc>
                <a:spcPct val="90000"/>
              </a:lnSpc>
              <a:spcBef>
                <a:spcPts val="4500"/>
              </a:spcBef>
              <a:spcAft>
                <a:spcPts val="0"/>
              </a:spcAft>
              <a:buClr>
                <a:srgbClr val="000000"/>
              </a:buClr>
              <a:buSzPts val="2214"/>
              <a:buChar char="»"/>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94" name="Google Shape;94;p24"/>
          <p:cNvSpPr txBox="1">
            <a:spLocks noGrp="1"/>
          </p:cNvSpPr>
          <p:nvPr>
            <p:ph type="body" idx="2"/>
          </p:nvPr>
        </p:nvSpPr>
        <p:spPr>
          <a:xfrm>
            <a:off x="1206500" y="4248504"/>
            <a:ext cx="21971100" cy="82560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1800"/>
              </a:spcBef>
              <a:spcAft>
                <a:spcPts val="0"/>
              </a:spcAft>
              <a:buClr>
                <a:srgbClr val="000000"/>
              </a:buClr>
              <a:buSzPts val="5500"/>
              <a:buFont typeface="Helvetica Neue"/>
              <a:buNone/>
              <a:defRPr sz="5500"/>
            </a:lvl1pPr>
            <a:lvl2pPr marL="914400" lvl="1" indent="-228600" algn="l" rtl="0">
              <a:lnSpc>
                <a:spcPct val="100000"/>
              </a:lnSpc>
              <a:spcBef>
                <a:spcPts val="1800"/>
              </a:spcBef>
              <a:spcAft>
                <a:spcPts val="0"/>
              </a:spcAft>
              <a:buClr>
                <a:srgbClr val="000000"/>
              </a:buClr>
              <a:buSzPts val="5500"/>
              <a:buFont typeface="Helvetica Neue"/>
              <a:buNone/>
              <a:defRPr sz="5500"/>
            </a:lvl2pPr>
            <a:lvl3pPr marL="1371600" lvl="2" indent="-228600" algn="l" rtl="0">
              <a:lnSpc>
                <a:spcPct val="100000"/>
              </a:lnSpc>
              <a:spcBef>
                <a:spcPts val="1800"/>
              </a:spcBef>
              <a:spcAft>
                <a:spcPts val="0"/>
              </a:spcAft>
              <a:buClr>
                <a:srgbClr val="000000"/>
              </a:buClr>
              <a:buSzPts val="5500"/>
              <a:buFont typeface="Helvetica Neue"/>
              <a:buNone/>
              <a:defRPr sz="5500"/>
            </a:lvl3pPr>
            <a:lvl4pPr marL="1828800" lvl="3" indent="-228600" algn="l" rtl="0">
              <a:lnSpc>
                <a:spcPct val="100000"/>
              </a:lnSpc>
              <a:spcBef>
                <a:spcPts val="1800"/>
              </a:spcBef>
              <a:spcAft>
                <a:spcPts val="0"/>
              </a:spcAft>
              <a:buClr>
                <a:srgbClr val="000000"/>
              </a:buClr>
              <a:buSzPts val="5500"/>
              <a:buFont typeface="Helvetica Neue"/>
              <a:buNone/>
              <a:defRPr sz="5500"/>
            </a:lvl4pPr>
            <a:lvl5pPr marL="2286000" lvl="4" indent="-228600" algn="l" rtl="0">
              <a:lnSpc>
                <a:spcPct val="100000"/>
              </a:lnSpc>
              <a:spcBef>
                <a:spcPts val="1800"/>
              </a:spcBef>
              <a:spcAft>
                <a:spcPts val="0"/>
              </a:spcAft>
              <a:buClr>
                <a:srgbClr val="000000"/>
              </a:buClr>
              <a:buSzPts val="5500"/>
              <a:buFont typeface="Helvetica Neue"/>
              <a:buNone/>
              <a:defRPr sz="5500"/>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95" name="Google Shape;95;p24"/>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sz="2000">
              <a:solidFill>
                <a:srgbClr val="232325"/>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100"/>
        <p:cNvGrpSpPr/>
        <p:nvPr/>
      </p:nvGrpSpPr>
      <p:grpSpPr>
        <a:xfrm>
          <a:off x="0" y="0"/>
          <a:ext cx="0" cy="0"/>
          <a:chOff x="0" y="0"/>
          <a:chExt cx="0" cy="0"/>
        </a:xfrm>
      </p:grpSpPr>
      <p:cxnSp>
        <p:nvCxnSpPr>
          <p:cNvPr id="101" name="Google Shape;101;p26"/>
          <p:cNvCxnSpPr/>
          <p:nvPr/>
        </p:nvCxnSpPr>
        <p:spPr>
          <a:xfrm>
            <a:off x="6607265" y="1108400"/>
            <a:ext cx="16651200" cy="0"/>
          </a:xfrm>
          <a:prstGeom prst="straightConnector1">
            <a:avLst/>
          </a:prstGeom>
          <a:noFill/>
          <a:ln w="38100" cap="flat" cmpd="sng">
            <a:solidFill>
              <a:schemeClr val="lt1"/>
            </a:solidFill>
            <a:prstDash val="solid"/>
            <a:round/>
            <a:headEnd type="none" w="sm" len="sm"/>
            <a:tailEnd type="none" w="sm" len="sm"/>
          </a:ln>
        </p:spPr>
      </p:cxnSp>
      <p:cxnSp>
        <p:nvCxnSpPr>
          <p:cNvPr id="102" name="Google Shape;102;p26"/>
          <p:cNvCxnSpPr/>
          <p:nvPr/>
        </p:nvCxnSpPr>
        <p:spPr>
          <a:xfrm>
            <a:off x="6607265" y="12640000"/>
            <a:ext cx="16651200" cy="0"/>
          </a:xfrm>
          <a:prstGeom prst="straightConnector1">
            <a:avLst/>
          </a:prstGeom>
          <a:noFill/>
          <a:ln w="19050" cap="flat" cmpd="sng">
            <a:solidFill>
              <a:schemeClr val="lt1"/>
            </a:solidFill>
            <a:prstDash val="solid"/>
            <a:round/>
            <a:headEnd type="none" w="sm" len="sm"/>
            <a:tailEnd type="none" w="sm" len="sm"/>
          </a:ln>
        </p:spPr>
      </p:cxnSp>
      <p:cxnSp>
        <p:nvCxnSpPr>
          <p:cNvPr id="103" name="Google Shape;103;p26"/>
          <p:cNvCxnSpPr/>
          <p:nvPr/>
        </p:nvCxnSpPr>
        <p:spPr>
          <a:xfrm>
            <a:off x="1133862" y="1108400"/>
            <a:ext cx="488700" cy="0"/>
          </a:xfrm>
          <a:prstGeom prst="straightConnector1">
            <a:avLst/>
          </a:prstGeom>
          <a:noFill/>
          <a:ln w="19050" cap="flat" cmpd="sng">
            <a:solidFill>
              <a:schemeClr val="lt1"/>
            </a:solidFill>
            <a:prstDash val="solid"/>
            <a:round/>
            <a:headEnd type="none" w="sm" len="sm"/>
            <a:tailEnd type="none" w="sm" len="sm"/>
          </a:ln>
        </p:spPr>
      </p:cxnSp>
      <p:sp>
        <p:nvSpPr>
          <p:cNvPr id="104" name="Google Shape;104;p26"/>
          <p:cNvSpPr txBox="1">
            <a:spLocks noGrp="1"/>
          </p:cNvSpPr>
          <p:nvPr>
            <p:ph type="ctrTitle"/>
          </p:nvPr>
        </p:nvSpPr>
        <p:spPr>
          <a:xfrm>
            <a:off x="6324600" y="1680600"/>
            <a:ext cx="16884000" cy="4112100"/>
          </a:xfrm>
          <a:prstGeom prst="rect">
            <a:avLst/>
          </a:prstGeom>
        </p:spPr>
        <p:txBody>
          <a:bodyPr spcFirstLastPara="1" wrap="square" lIns="243800" tIns="243800" rIns="243800" bIns="243800" anchor="t" anchorCtr="0">
            <a:noAutofit/>
          </a:bodyPr>
          <a:lstStyle>
            <a:lvl1pPr lvl="0" rtl="0">
              <a:spcBef>
                <a:spcPts val="0"/>
              </a:spcBef>
              <a:spcAft>
                <a:spcPts val="0"/>
              </a:spcAft>
              <a:buClr>
                <a:schemeClr val="lt1"/>
              </a:buClr>
              <a:buSzPts val="12800"/>
              <a:buNone/>
              <a:defRPr sz="12800">
                <a:solidFill>
                  <a:schemeClr val="lt1"/>
                </a:solidFill>
              </a:defRPr>
            </a:lvl1pPr>
            <a:lvl2pPr lvl="1" rtl="0">
              <a:spcBef>
                <a:spcPts val="0"/>
              </a:spcBef>
              <a:spcAft>
                <a:spcPts val="0"/>
              </a:spcAft>
              <a:buClr>
                <a:schemeClr val="lt1"/>
              </a:buClr>
              <a:buSzPts val="12800"/>
              <a:buNone/>
              <a:defRPr sz="12800">
                <a:solidFill>
                  <a:schemeClr val="lt1"/>
                </a:solidFill>
              </a:defRPr>
            </a:lvl2pPr>
            <a:lvl3pPr lvl="2" rtl="0">
              <a:spcBef>
                <a:spcPts val="0"/>
              </a:spcBef>
              <a:spcAft>
                <a:spcPts val="0"/>
              </a:spcAft>
              <a:buClr>
                <a:schemeClr val="lt1"/>
              </a:buClr>
              <a:buSzPts val="12800"/>
              <a:buNone/>
              <a:defRPr sz="12800">
                <a:solidFill>
                  <a:schemeClr val="lt1"/>
                </a:solidFill>
              </a:defRPr>
            </a:lvl3pPr>
            <a:lvl4pPr lvl="3" rtl="0">
              <a:spcBef>
                <a:spcPts val="0"/>
              </a:spcBef>
              <a:spcAft>
                <a:spcPts val="0"/>
              </a:spcAft>
              <a:buClr>
                <a:schemeClr val="lt1"/>
              </a:buClr>
              <a:buSzPts val="12800"/>
              <a:buNone/>
              <a:defRPr sz="12800">
                <a:solidFill>
                  <a:schemeClr val="lt1"/>
                </a:solidFill>
              </a:defRPr>
            </a:lvl4pPr>
            <a:lvl5pPr lvl="4" rtl="0">
              <a:spcBef>
                <a:spcPts val="0"/>
              </a:spcBef>
              <a:spcAft>
                <a:spcPts val="0"/>
              </a:spcAft>
              <a:buClr>
                <a:schemeClr val="lt1"/>
              </a:buClr>
              <a:buSzPts val="12800"/>
              <a:buNone/>
              <a:defRPr sz="12800">
                <a:solidFill>
                  <a:schemeClr val="lt1"/>
                </a:solidFill>
              </a:defRPr>
            </a:lvl5pPr>
            <a:lvl6pPr lvl="5" rtl="0">
              <a:spcBef>
                <a:spcPts val="0"/>
              </a:spcBef>
              <a:spcAft>
                <a:spcPts val="0"/>
              </a:spcAft>
              <a:buClr>
                <a:schemeClr val="lt1"/>
              </a:buClr>
              <a:buSzPts val="12800"/>
              <a:buNone/>
              <a:defRPr sz="12800">
                <a:solidFill>
                  <a:schemeClr val="lt1"/>
                </a:solidFill>
              </a:defRPr>
            </a:lvl6pPr>
            <a:lvl7pPr lvl="6" rtl="0">
              <a:spcBef>
                <a:spcPts val="0"/>
              </a:spcBef>
              <a:spcAft>
                <a:spcPts val="0"/>
              </a:spcAft>
              <a:buClr>
                <a:schemeClr val="lt1"/>
              </a:buClr>
              <a:buSzPts val="12800"/>
              <a:buNone/>
              <a:defRPr sz="12800">
                <a:solidFill>
                  <a:schemeClr val="lt1"/>
                </a:solidFill>
              </a:defRPr>
            </a:lvl7pPr>
            <a:lvl8pPr lvl="7" rtl="0">
              <a:spcBef>
                <a:spcPts val="0"/>
              </a:spcBef>
              <a:spcAft>
                <a:spcPts val="0"/>
              </a:spcAft>
              <a:buClr>
                <a:schemeClr val="lt1"/>
              </a:buClr>
              <a:buSzPts val="12800"/>
              <a:buNone/>
              <a:defRPr sz="12800">
                <a:solidFill>
                  <a:schemeClr val="lt1"/>
                </a:solidFill>
              </a:defRPr>
            </a:lvl8pPr>
            <a:lvl9pPr lvl="8" rtl="0">
              <a:spcBef>
                <a:spcPts val="0"/>
              </a:spcBef>
              <a:spcAft>
                <a:spcPts val="0"/>
              </a:spcAft>
              <a:buClr>
                <a:schemeClr val="lt1"/>
              </a:buClr>
              <a:buSzPts val="12800"/>
              <a:buNone/>
              <a:defRPr sz="12800">
                <a:solidFill>
                  <a:schemeClr val="lt1"/>
                </a:solidFill>
              </a:defRPr>
            </a:lvl9pPr>
          </a:lstStyle>
          <a:p>
            <a:endParaRPr/>
          </a:p>
        </p:txBody>
      </p:sp>
      <p:sp>
        <p:nvSpPr>
          <p:cNvPr id="105" name="Google Shape;105;p26"/>
          <p:cNvSpPr txBox="1">
            <a:spLocks noGrp="1"/>
          </p:cNvSpPr>
          <p:nvPr>
            <p:ph type="subTitle" idx="1"/>
          </p:nvPr>
        </p:nvSpPr>
        <p:spPr>
          <a:xfrm>
            <a:off x="6374045" y="8635867"/>
            <a:ext cx="16884000" cy="3311100"/>
          </a:xfrm>
          <a:prstGeom prst="rect">
            <a:avLst/>
          </a:prstGeom>
        </p:spPr>
        <p:txBody>
          <a:bodyPr spcFirstLastPara="1" wrap="square" lIns="243800" tIns="243800" rIns="243800" bIns="243800" anchor="b" anchorCtr="0">
            <a:noAutofit/>
          </a:bodyPr>
          <a:lstStyle>
            <a:lvl1pPr lvl="0" rtl="0">
              <a:lnSpc>
                <a:spcPct val="100000"/>
              </a:lnSpc>
              <a:spcBef>
                <a:spcPts val="0"/>
              </a:spcBef>
              <a:spcAft>
                <a:spcPts val="0"/>
              </a:spcAft>
              <a:buClr>
                <a:schemeClr val="lt1"/>
              </a:buClr>
              <a:buSzPts val="4800"/>
              <a:buNone/>
              <a:defRPr>
                <a:solidFill>
                  <a:schemeClr val="lt1"/>
                </a:solidFill>
              </a:defRPr>
            </a:lvl1pPr>
            <a:lvl2pPr lvl="1" rtl="0">
              <a:lnSpc>
                <a:spcPct val="100000"/>
              </a:lnSpc>
              <a:spcBef>
                <a:spcPts val="0"/>
              </a:spcBef>
              <a:spcAft>
                <a:spcPts val="0"/>
              </a:spcAft>
              <a:buClr>
                <a:schemeClr val="lt1"/>
              </a:buClr>
              <a:buSzPts val="4800"/>
              <a:buNone/>
              <a:defRPr sz="4800">
                <a:solidFill>
                  <a:schemeClr val="lt1"/>
                </a:solidFill>
              </a:defRPr>
            </a:lvl2pPr>
            <a:lvl3pPr lvl="2" rtl="0">
              <a:lnSpc>
                <a:spcPct val="100000"/>
              </a:lnSpc>
              <a:spcBef>
                <a:spcPts val="0"/>
              </a:spcBef>
              <a:spcAft>
                <a:spcPts val="0"/>
              </a:spcAft>
              <a:buClr>
                <a:schemeClr val="lt1"/>
              </a:buClr>
              <a:buSzPts val="4800"/>
              <a:buNone/>
              <a:defRPr sz="4800">
                <a:solidFill>
                  <a:schemeClr val="lt1"/>
                </a:solidFill>
              </a:defRPr>
            </a:lvl3pPr>
            <a:lvl4pPr lvl="3" rtl="0">
              <a:lnSpc>
                <a:spcPct val="100000"/>
              </a:lnSpc>
              <a:spcBef>
                <a:spcPts val="0"/>
              </a:spcBef>
              <a:spcAft>
                <a:spcPts val="0"/>
              </a:spcAft>
              <a:buClr>
                <a:schemeClr val="lt1"/>
              </a:buClr>
              <a:buSzPts val="4800"/>
              <a:buNone/>
              <a:defRPr sz="4800">
                <a:solidFill>
                  <a:schemeClr val="lt1"/>
                </a:solidFill>
              </a:defRPr>
            </a:lvl4pPr>
            <a:lvl5pPr lvl="4" rtl="0">
              <a:lnSpc>
                <a:spcPct val="100000"/>
              </a:lnSpc>
              <a:spcBef>
                <a:spcPts val="0"/>
              </a:spcBef>
              <a:spcAft>
                <a:spcPts val="0"/>
              </a:spcAft>
              <a:buClr>
                <a:schemeClr val="lt1"/>
              </a:buClr>
              <a:buSzPts val="4800"/>
              <a:buNone/>
              <a:defRPr sz="4800">
                <a:solidFill>
                  <a:schemeClr val="lt1"/>
                </a:solidFill>
              </a:defRPr>
            </a:lvl5pPr>
            <a:lvl6pPr lvl="5" rtl="0">
              <a:lnSpc>
                <a:spcPct val="100000"/>
              </a:lnSpc>
              <a:spcBef>
                <a:spcPts val="0"/>
              </a:spcBef>
              <a:spcAft>
                <a:spcPts val="0"/>
              </a:spcAft>
              <a:buClr>
                <a:schemeClr val="lt1"/>
              </a:buClr>
              <a:buSzPts val="4800"/>
              <a:buNone/>
              <a:defRPr sz="4800">
                <a:solidFill>
                  <a:schemeClr val="lt1"/>
                </a:solidFill>
              </a:defRPr>
            </a:lvl6pPr>
            <a:lvl7pPr lvl="6" rtl="0">
              <a:lnSpc>
                <a:spcPct val="100000"/>
              </a:lnSpc>
              <a:spcBef>
                <a:spcPts val="0"/>
              </a:spcBef>
              <a:spcAft>
                <a:spcPts val="0"/>
              </a:spcAft>
              <a:buClr>
                <a:schemeClr val="lt1"/>
              </a:buClr>
              <a:buSzPts val="4800"/>
              <a:buNone/>
              <a:defRPr sz="4800">
                <a:solidFill>
                  <a:schemeClr val="lt1"/>
                </a:solidFill>
              </a:defRPr>
            </a:lvl7pPr>
            <a:lvl8pPr lvl="7" rtl="0">
              <a:lnSpc>
                <a:spcPct val="100000"/>
              </a:lnSpc>
              <a:spcBef>
                <a:spcPts val="0"/>
              </a:spcBef>
              <a:spcAft>
                <a:spcPts val="0"/>
              </a:spcAft>
              <a:buClr>
                <a:schemeClr val="lt1"/>
              </a:buClr>
              <a:buSzPts val="4800"/>
              <a:buNone/>
              <a:defRPr sz="4800">
                <a:solidFill>
                  <a:schemeClr val="lt1"/>
                </a:solidFill>
              </a:defRPr>
            </a:lvl8pPr>
            <a:lvl9pPr lvl="8" rtl="0">
              <a:lnSpc>
                <a:spcPct val="100000"/>
              </a:lnSpc>
              <a:spcBef>
                <a:spcPts val="0"/>
              </a:spcBef>
              <a:spcAft>
                <a:spcPts val="0"/>
              </a:spcAft>
              <a:buClr>
                <a:schemeClr val="lt1"/>
              </a:buClr>
              <a:buSzPts val="4800"/>
              <a:buNone/>
              <a:defRPr sz="4800">
                <a:solidFill>
                  <a:schemeClr val="lt1"/>
                </a:solidFill>
              </a:defRPr>
            </a:lvl9pPr>
          </a:lstStyle>
          <a:p>
            <a:endParaRPr/>
          </a:p>
        </p:txBody>
      </p:sp>
      <p:sp>
        <p:nvSpPr>
          <p:cNvPr id="106" name="Google Shape;106;p26"/>
          <p:cNvSpPr txBox="1">
            <a:spLocks noGrp="1"/>
          </p:cNvSpPr>
          <p:nvPr>
            <p:ph type="sldNum" idx="12"/>
          </p:nvPr>
        </p:nvSpPr>
        <p:spPr>
          <a:xfrm>
            <a:off x="22661331" y="12503357"/>
            <a:ext cx="1463100" cy="1049700"/>
          </a:xfrm>
          <a:prstGeom prst="rect">
            <a:avLst/>
          </a:prstGeom>
        </p:spPr>
        <p:txBody>
          <a:bodyPr spcFirstLastPara="1" wrap="square" lIns="243800" tIns="243800" rIns="243800" bIns="24380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07"/>
        <p:cNvGrpSpPr/>
        <p:nvPr/>
      </p:nvGrpSpPr>
      <p:grpSpPr>
        <a:xfrm>
          <a:off x="0" y="0"/>
          <a:ext cx="0" cy="0"/>
          <a:chOff x="0" y="0"/>
          <a:chExt cx="0" cy="0"/>
        </a:xfrm>
      </p:grpSpPr>
      <p:cxnSp>
        <p:nvCxnSpPr>
          <p:cNvPr id="108" name="Google Shape;108;p27"/>
          <p:cNvCxnSpPr/>
          <p:nvPr/>
        </p:nvCxnSpPr>
        <p:spPr>
          <a:xfrm>
            <a:off x="1133867" y="1108400"/>
            <a:ext cx="22124700" cy="0"/>
          </a:xfrm>
          <a:prstGeom prst="straightConnector1">
            <a:avLst/>
          </a:prstGeom>
          <a:noFill/>
          <a:ln w="38100" cap="flat" cmpd="sng">
            <a:solidFill>
              <a:schemeClr val="lt1"/>
            </a:solidFill>
            <a:prstDash val="solid"/>
            <a:round/>
            <a:headEnd type="none" w="sm" len="sm"/>
            <a:tailEnd type="none" w="sm" len="sm"/>
          </a:ln>
        </p:spPr>
      </p:cxnSp>
      <p:cxnSp>
        <p:nvCxnSpPr>
          <p:cNvPr id="109" name="Google Shape;109;p27"/>
          <p:cNvCxnSpPr/>
          <p:nvPr/>
        </p:nvCxnSpPr>
        <p:spPr>
          <a:xfrm>
            <a:off x="1133867" y="12640000"/>
            <a:ext cx="22124700" cy="0"/>
          </a:xfrm>
          <a:prstGeom prst="straightConnector1">
            <a:avLst/>
          </a:prstGeom>
          <a:noFill/>
          <a:ln w="19050" cap="flat" cmpd="sng">
            <a:solidFill>
              <a:schemeClr val="lt1"/>
            </a:solidFill>
            <a:prstDash val="solid"/>
            <a:round/>
            <a:headEnd type="none" w="sm" len="sm"/>
            <a:tailEnd type="none" w="sm" len="sm"/>
          </a:ln>
        </p:spPr>
      </p:cxnSp>
      <p:sp>
        <p:nvSpPr>
          <p:cNvPr id="110" name="Google Shape;110;p27"/>
          <p:cNvSpPr txBox="1">
            <a:spLocks noGrp="1"/>
          </p:cNvSpPr>
          <p:nvPr>
            <p:ph type="title"/>
          </p:nvPr>
        </p:nvSpPr>
        <p:spPr>
          <a:xfrm>
            <a:off x="1083800" y="4818200"/>
            <a:ext cx="22124700" cy="4112100"/>
          </a:xfrm>
          <a:prstGeom prst="rect">
            <a:avLst/>
          </a:prstGeom>
        </p:spPr>
        <p:txBody>
          <a:bodyPr spcFirstLastPara="1" wrap="square" lIns="243800" tIns="243800" rIns="243800" bIns="243800" anchor="ctr" anchorCtr="0">
            <a:noAutofit/>
          </a:bodyPr>
          <a:lstStyle>
            <a:lvl1pPr lvl="0" algn="ctr" rtl="0">
              <a:spcBef>
                <a:spcPts val="0"/>
              </a:spcBef>
              <a:spcAft>
                <a:spcPts val="0"/>
              </a:spcAft>
              <a:buClr>
                <a:schemeClr val="lt1"/>
              </a:buClr>
              <a:buSzPts val="12800"/>
              <a:buNone/>
              <a:defRPr sz="12800">
                <a:solidFill>
                  <a:schemeClr val="lt1"/>
                </a:solidFill>
              </a:defRPr>
            </a:lvl1pPr>
            <a:lvl2pPr lvl="1" algn="ctr" rtl="0">
              <a:spcBef>
                <a:spcPts val="0"/>
              </a:spcBef>
              <a:spcAft>
                <a:spcPts val="0"/>
              </a:spcAft>
              <a:buClr>
                <a:schemeClr val="lt1"/>
              </a:buClr>
              <a:buSzPts val="12800"/>
              <a:buNone/>
              <a:defRPr sz="12800">
                <a:solidFill>
                  <a:schemeClr val="lt1"/>
                </a:solidFill>
              </a:defRPr>
            </a:lvl2pPr>
            <a:lvl3pPr lvl="2" algn="ctr" rtl="0">
              <a:spcBef>
                <a:spcPts val="0"/>
              </a:spcBef>
              <a:spcAft>
                <a:spcPts val="0"/>
              </a:spcAft>
              <a:buClr>
                <a:schemeClr val="lt1"/>
              </a:buClr>
              <a:buSzPts val="12800"/>
              <a:buNone/>
              <a:defRPr sz="12800">
                <a:solidFill>
                  <a:schemeClr val="lt1"/>
                </a:solidFill>
              </a:defRPr>
            </a:lvl3pPr>
            <a:lvl4pPr lvl="3" algn="ctr" rtl="0">
              <a:spcBef>
                <a:spcPts val="0"/>
              </a:spcBef>
              <a:spcAft>
                <a:spcPts val="0"/>
              </a:spcAft>
              <a:buClr>
                <a:schemeClr val="lt1"/>
              </a:buClr>
              <a:buSzPts val="12800"/>
              <a:buNone/>
              <a:defRPr sz="12800">
                <a:solidFill>
                  <a:schemeClr val="lt1"/>
                </a:solidFill>
              </a:defRPr>
            </a:lvl4pPr>
            <a:lvl5pPr lvl="4" algn="ctr" rtl="0">
              <a:spcBef>
                <a:spcPts val="0"/>
              </a:spcBef>
              <a:spcAft>
                <a:spcPts val="0"/>
              </a:spcAft>
              <a:buClr>
                <a:schemeClr val="lt1"/>
              </a:buClr>
              <a:buSzPts val="12800"/>
              <a:buNone/>
              <a:defRPr sz="12800">
                <a:solidFill>
                  <a:schemeClr val="lt1"/>
                </a:solidFill>
              </a:defRPr>
            </a:lvl5pPr>
            <a:lvl6pPr lvl="5" algn="ctr" rtl="0">
              <a:spcBef>
                <a:spcPts val="0"/>
              </a:spcBef>
              <a:spcAft>
                <a:spcPts val="0"/>
              </a:spcAft>
              <a:buClr>
                <a:schemeClr val="lt1"/>
              </a:buClr>
              <a:buSzPts val="12800"/>
              <a:buNone/>
              <a:defRPr sz="12800">
                <a:solidFill>
                  <a:schemeClr val="lt1"/>
                </a:solidFill>
              </a:defRPr>
            </a:lvl6pPr>
            <a:lvl7pPr lvl="6" algn="ctr" rtl="0">
              <a:spcBef>
                <a:spcPts val="0"/>
              </a:spcBef>
              <a:spcAft>
                <a:spcPts val="0"/>
              </a:spcAft>
              <a:buClr>
                <a:schemeClr val="lt1"/>
              </a:buClr>
              <a:buSzPts val="12800"/>
              <a:buNone/>
              <a:defRPr sz="12800">
                <a:solidFill>
                  <a:schemeClr val="lt1"/>
                </a:solidFill>
              </a:defRPr>
            </a:lvl7pPr>
            <a:lvl8pPr lvl="7" algn="ctr" rtl="0">
              <a:spcBef>
                <a:spcPts val="0"/>
              </a:spcBef>
              <a:spcAft>
                <a:spcPts val="0"/>
              </a:spcAft>
              <a:buClr>
                <a:schemeClr val="lt1"/>
              </a:buClr>
              <a:buSzPts val="12800"/>
              <a:buNone/>
              <a:defRPr sz="12800">
                <a:solidFill>
                  <a:schemeClr val="lt1"/>
                </a:solidFill>
              </a:defRPr>
            </a:lvl8pPr>
            <a:lvl9pPr lvl="8" algn="ctr" rtl="0">
              <a:spcBef>
                <a:spcPts val="0"/>
              </a:spcBef>
              <a:spcAft>
                <a:spcPts val="0"/>
              </a:spcAft>
              <a:buClr>
                <a:schemeClr val="lt1"/>
              </a:buClr>
              <a:buSzPts val="12800"/>
              <a:buNone/>
              <a:defRPr sz="12800">
                <a:solidFill>
                  <a:schemeClr val="lt1"/>
                </a:solidFill>
              </a:defRPr>
            </a:lvl9pPr>
          </a:lstStyle>
          <a:p>
            <a:endParaRPr/>
          </a:p>
        </p:txBody>
      </p:sp>
      <p:sp>
        <p:nvSpPr>
          <p:cNvPr id="111" name="Google Shape;111;p27"/>
          <p:cNvSpPr txBox="1">
            <a:spLocks noGrp="1"/>
          </p:cNvSpPr>
          <p:nvPr>
            <p:ph type="sldNum" idx="12"/>
          </p:nvPr>
        </p:nvSpPr>
        <p:spPr>
          <a:xfrm>
            <a:off x="22661331" y="12503357"/>
            <a:ext cx="1463100" cy="1049700"/>
          </a:xfrm>
          <a:prstGeom prst="rect">
            <a:avLst/>
          </a:prstGeom>
        </p:spPr>
        <p:txBody>
          <a:bodyPr spcFirstLastPara="1" wrap="square" lIns="243800" tIns="243800" rIns="243800" bIns="24380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12"/>
        <p:cNvGrpSpPr/>
        <p:nvPr/>
      </p:nvGrpSpPr>
      <p:grpSpPr>
        <a:xfrm>
          <a:off x="0" y="0"/>
          <a:ext cx="0" cy="0"/>
          <a:chOff x="0" y="0"/>
          <a:chExt cx="0" cy="0"/>
        </a:xfrm>
      </p:grpSpPr>
      <p:cxnSp>
        <p:nvCxnSpPr>
          <p:cNvPr id="113" name="Google Shape;113;p28"/>
          <p:cNvCxnSpPr/>
          <p:nvPr/>
        </p:nvCxnSpPr>
        <p:spPr>
          <a:xfrm>
            <a:off x="6607265" y="1108400"/>
            <a:ext cx="16651200" cy="0"/>
          </a:xfrm>
          <a:prstGeom prst="straightConnector1">
            <a:avLst/>
          </a:prstGeom>
          <a:noFill/>
          <a:ln w="38100" cap="flat" cmpd="sng">
            <a:solidFill>
              <a:schemeClr val="dk2"/>
            </a:solidFill>
            <a:prstDash val="solid"/>
            <a:round/>
            <a:headEnd type="none" w="sm" len="sm"/>
            <a:tailEnd type="none" w="sm" len="sm"/>
          </a:ln>
        </p:spPr>
      </p:cxnSp>
      <p:cxnSp>
        <p:nvCxnSpPr>
          <p:cNvPr id="114" name="Google Shape;114;p28"/>
          <p:cNvCxnSpPr/>
          <p:nvPr/>
        </p:nvCxnSpPr>
        <p:spPr>
          <a:xfrm>
            <a:off x="6607265" y="12640000"/>
            <a:ext cx="16651200" cy="0"/>
          </a:xfrm>
          <a:prstGeom prst="straightConnector1">
            <a:avLst/>
          </a:prstGeom>
          <a:noFill/>
          <a:ln w="19050" cap="flat" cmpd="sng">
            <a:solidFill>
              <a:schemeClr val="dk2"/>
            </a:solidFill>
            <a:prstDash val="solid"/>
            <a:round/>
            <a:headEnd type="none" w="sm" len="sm"/>
            <a:tailEnd type="none" w="sm" len="sm"/>
          </a:ln>
        </p:spPr>
      </p:cxnSp>
      <p:cxnSp>
        <p:nvCxnSpPr>
          <p:cNvPr id="115" name="Google Shape;115;p28"/>
          <p:cNvCxnSpPr/>
          <p:nvPr/>
        </p:nvCxnSpPr>
        <p:spPr>
          <a:xfrm>
            <a:off x="1133862" y="1108400"/>
            <a:ext cx="488700" cy="0"/>
          </a:xfrm>
          <a:prstGeom prst="straightConnector1">
            <a:avLst/>
          </a:prstGeom>
          <a:noFill/>
          <a:ln w="19050" cap="flat" cmpd="sng">
            <a:solidFill>
              <a:schemeClr val="dk2"/>
            </a:solidFill>
            <a:prstDash val="solid"/>
            <a:round/>
            <a:headEnd type="none" w="sm" len="sm"/>
            <a:tailEnd type="none" w="sm" len="sm"/>
          </a:ln>
        </p:spPr>
      </p:cxnSp>
      <p:sp>
        <p:nvSpPr>
          <p:cNvPr id="116" name="Google Shape;116;p28"/>
          <p:cNvSpPr txBox="1">
            <a:spLocks noGrp="1"/>
          </p:cNvSpPr>
          <p:nvPr>
            <p:ph type="title"/>
          </p:nvPr>
        </p:nvSpPr>
        <p:spPr>
          <a:xfrm>
            <a:off x="6400667" y="1535867"/>
            <a:ext cx="16857600" cy="169440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8000"/>
              <a:buNone/>
              <a:defRPr/>
            </a:lvl2pPr>
            <a:lvl3pPr lvl="2" rtl="0">
              <a:spcBef>
                <a:spcPts val="0"/>
              </a:spcBef>
              <a:spcAft>
                <a:spcPts val="0"/>
              </a:spcAft>
              <a:buSzPts val="8000"/>
              <a:buNone/>
              <a:defRPr/>
            </a:lvl3pPr>
            <a:lvl4pPr lvl="3" rtl="0">
              <a:spcBef>
                <a:spcPts val="0"/>
              </a:spcBef>
              <a:spcAft>
                <a:spcPts val="0"/>
              </a:spcAft>
              <a:buSzPts val="8000"/>
              <a:buNone/>
              <a:defRPr/>
            </a:lvl4pPr>
            <a:lvl5pPr lvl="4" rtl="0">
              <a:spcBef>
                <a:spcPts val="0"/>
              </a:spcBef>
              <a:spcAft>
                <a:spcPts val="0"/>
              </a:spcAft>
              <a:buSzPts val="8000"/>
              <a:buNone/>
              <a:defRPr/>
            </a:lvl5pPr>
            <a:lvl6pPr lvl="5" rtl="0">
              <a:spcBef>
                <a:spcPts val="0"/>
              </a:spcBef>
              <a:spcAft>
                <a:spcPts val="0"/>
              </a:spcAft>
              <a:buSzPts val="8000"/>
              <a:buNone/>
              <a:defRPr/>
            </a:lvl6pPr>
            <a:lvl7pPr lvl="6" rtl="0">
              <a:spcBef>
                <a:spcPts val="0"/>
              </a:spcBef>
              <a:spcAft>
                <a:spcPts val="0"/>
              </a:spcAft>
              <a:buSzPts val="8000"/>
              <a:buNone/>
              <a:defRPr/>
            </a:lvl7pPr>
            <a:lvl8pPr lvl="7" rtl="0">
              <a:spcBef>
                <a:spcPts val="0"/>
              </a:spcBef>
              <a:spcAft>
                <a:spcPts val="0"/>
              </a:spcAft>
              <a:buSzPts val="8000"/>
              <a:buNone/>
              <a:defRPr/>
            </a:lvl8pPr>
            <a:lvl9pPr lvl="8" rtl="0">
              <a:spcBef>
                <a:spcPts val="0"/>
              </a:spcBef>
              <a:spcAft>
                <a:spcPts val="0"/>
              </a:spcAft>
              <a:buSzPts val="8000"/>
              <a:buNone/>
              <a:defRPr/>
            </a:lvl9pPr>
          </a:lstStyle>
          <a:p>
            <a:endParaRPr/>
          </a:p>
        </p:txBody>
      </p:sp>
      <p:sp>
        <p:nvSpPr>
          <p:cNvPr id="117" name="Google Shape;117;p28"/>
          <p:cNvSpPr txBox="1">
            <a:spLocks noGrp="1"/>
          </p:cNvSpPr>
          <p:nvPr>
            <p:ph type="body" idx="1"/>
          </p:nvPr>
        </p:nvSpPr>
        <p:spPr>
          <a:xfrm>
            <a:off x="6426966" y="4255402"/>
            <a:ext cx="16857600" cy="8006400"/>
          </a:xfrm>
          <a:prstGeom prst="rect">
            <a:avLst/>
          </a:prstGeom>
        </p:spPr>
        <p:txBody>
          <a:bodyPr spcFirstLastPara="1" wrap="square" lIns="243800" tIns="243800" rIns="243800" bIns="243800" anchor="t" anchorCtr="0">
            <a:noAutofit/>
          </a:bodyPr>
          <a:lstStyle>
            <a:lvl1pPr marL="457200" lvl="0" indent="-533400" rtl="0">
              <a:spcBef>
                <a:spcPts val="0"/>
              </a:spcBef>
              <a:spcAft>
                <a:spcPts val="0"/>
              </a:spcAft>
              <a:buSzPts val="4800"/>
              <a:buChar char="●"/>
              <a:defRPr/>
            </a:lvl1pPr>
            <a:lvl2pPr marL="914400" lvl="1" indent="-463550" rtl="0">
              <a:spcBef>
                <a:spcPts val="4300"/>
              </a:spcBef>
              <a:spcAft>
                <a:spcPts val="0"/>
              </a:spcAft>
              <a:buSzPts val="3700"/>
              <a:buChar char="○"/>
              <a:defRPr/>
            </a:lvl2pPr>
            <a:lvl3pPr marL="1371600" lvl="2" indent="-463550" rtl="0">
              <a:spcBef>
                <a:spcPts val="4300"/>
              </a:spcBef>
              <a:spcAft>
                <a:spcPts val="0"/>
              </a:spcAft>
              <a:buSzPts val="3700"/>
              <a:buChar char="■"/>
              <a:defRPr/>
            </a:lvl3pPr>
            <a:lvl4pPr marL="1828800" lvl="3" indent="-463550" rtl="0">
              <a:spcBef>
                <a:spcPts val="4300"/>
              </a:spcBef>
              <a:spcAft>
                <a:spcPts val="0"/>
              </a:spcAft>
              <a:buSzPts val="3700"/>
              <a:buChar char="●"/>
              <a:defRPr/>
            </a:lvl4pPr>
            <a:lvl5pPr marL="2286000" lvl="4" indent="-463550" rtl="0">
              <a:spcBef>
                <a:spcPts val="4300"/>
              </a:spcBef>
              <a:spcAft>
                <a:spcPts val="0"/>
              </a:spcAft>
              <a:buSzPts val="3700"/>
              <a:buChar char="○"/>
              <a:defRPr/>
            </a:lvl5pPr>
            <a:lvl6pPr marL="2743200" lvl="5" indent="-463550" rtl="0">
              <a:spcBef>
                <a:spcPts val="4300"/>
              </a:spcBef>
              <a:spcAft>
                <a:spcPts val="0"/>
              </a:spcAft>
              <a:buSzPts val="3700"/>
              <a:buChar char="■"/>
              <a:defRPr/>
            </a:lvl6pPr>
            <a:lvl7pPr marL="3200400" lvl="6" indent="-463550" rtl="0">
              <a:spcBef>
                <a:spcPts val="4300"/>
              </a:spcBef>
              <a:spcAft>
                <a:spcPts val="0"/>
              </a:spcAft>
              <a:buSzPts val="3700"/>
              <a:buChar char="●"/>
              <a:defRPr/>
            </a:lvl7pPr>
            <a:lvl8pPr marL="3657600" lvl="7" indent="-463550" rtl="0">
              <a:spcBef>
                <a:spcPts val="4300"/>
              </a:spcBef>
              <a:spcAft>
                <a:spcPts val="0"/>
              </a:spcAft>
              <a:buSzPts val="3700"/>
              <a:buChar char="○"/>
              <a:defRPr/>
            </a:lvl8pPr>
            <a:lvl9pPr marL="4114800" lvl="8" indent="-463550" rtl="0">
              <a:spcBef>
                <a:spcPts val="4300"/>
              </a:spcBef>
              <a:spcAft>
                <a:spcPts val="4300"/>
              </a:spcAft>
              <a:buSzPts val="3700"/>
              <a:buChar char="■"/>
              <a:defRPr/>
            </a:lvl9pPr>
          </a:lstStyle>
          <a:p>
            <a:endParaRPr/>
          </a:p>
        </p:txBody>
      </p:sp>
      <p:sp>
        <p:nvSpPr>
          <p:cNvPr id="118" name="Google Shape;118;p28"/>
          <p:cNvSpPr txBox="1">
            <a:spLocks noGrp="1"/>
          </p:cNvSpPr>
          <p:nvPr>
            <p:ph type="sldNum" idx="12"/>
          </p:nvPr>
        </p:nvSpPr>
        <p:spPr>
          <a:xfrm>
            <a:off x="22661331" y="12503357"/>
            <a:ext cx="1463100" cy="104970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19"/>
        <p:cNvGrpSpPr/>
        <p:nvPr/>
      </p:nvGrpSpPr>
      <p:grpSpPr>
        <a:xfrm>
          <a:off x="0" y="0"/>
          <a:ext cx="0" cy="0"/>
          <a:chOff x="0" y="0"/>
          <a:chExt cx="0" cy="0"/>
        </a:xfrm>
      </p:grpSpPr>
      <p:cxnSp>
        <p:nvCxnSpPr>
          <p:cNvPr id="120" name="Google Shape;120;p29"/>
          <p:cNvCxnSpPr/>
          <p:nvPr/>
        </p:nvCxnSpPr>
        <p:spPr>
          <a:xfrm>
            <a:off x="6607265" y="1108400"/>
            <a:ext cx="16651200" cy="0"/>
          </a:xfrm>
          <a:prstGeom prst="straightConnector1">
            <a:avLst/>
          </a:prstGeom>
          <a:noFill/>
          <a:ln w="38100" cap="flat" cmpd="sng">
            <a:solidFill>
              <a:schemeClr val="dk2"/>
            </a:solidFill>
            <a:prstDash val="solid"/>
            <a:round/>
            <a:headEnd type="none" w="sm" len="sm"/>
            <a:tailEnd type="none" w="sm" len="sm"/>
          </a:ln>
        </p:spPr>
      </p:cxnSp>
      <p:cxnSp>
        <p:nvCxnSpPr>
          <p:cNvPr id="121" name="Google Shape;121;p29"/>
          <p:cNvCxnSpPr/>
          <p:nvPr/>
        </p:nvCxnSpPr>
        <p:spPr>
          <a:xfrm>
            <a:off x="6607265" y="12640000"/>
            <a:ext cx="16651200" cy="0"/>
          </a:xfrm>
          <a:prstGeom prst="straightConnector1">
            <a:avLst/>
          </a:prstGeom>
          <a:noFill/>
          <a:ln w="19050" cap="flat" cmpd="sng">
            <a:solidFill>
              <a:schemeClr val="dk2"/>
            </a:solidFill>
            <a:prstDash val="solid"/>
            <a:round/>
            <a:headEnd type="none" w="sm" len="sm"/>
            <a:tailEnd type="none" w="sm" len="sm"/>
          </a:ln>
        </p:spPr>
      </p:cxnSp>
      <p:cxnSp>
        <p:nvCxnSpPr>
          <p:cNvPr id="122" name="Google Shape;122;p29"/>
          <p:cNvCxnSpPr/>
          <p:nvPr/>
        </p:nvCxnSpPr>
        <p:spPr>
          <a:xfrm>
            <a:off x="1133862" y="1108400"/>
            <a:ext cx="488700" cy="0"/>
          </a:xfrm>
          <a:prstGeom prst="straightConnector1">
            <a:avLst/>
          </a:prstGeom>
          <a:noFill/>
          <a:ln w="19050" cap="flat" cmpd="sng">
            <a:solidFill>
              <a:schemeClr val="dk2"/>
            </a:solidFill>
            <a:prstDash val="solid"/>
            <a:round/>
            <a:headEnd type="none" w="sm" len="sm"/>
            <a:tailEnd type="none" w="sm" len="sm"/>
          </a:ln>
        </p:spPr>
      </p:cxnSp>
      <p:sp>
        <p:nvSpPr>
          <p:cNvPr id="123" name="Google Shape;123;p29"/>
          <p:cNvSpPr txBox="1">
            <a:spLocks noGrp="1"/>
          </p:cNvSpPr>
          <p:nvPr>
            <p:ph type="title"/>
          </p:nvPr>
        </p:nvSpPr>
        <p:spPr>
          <a:xfrm>
            <a:off x="6400667" y="1535867"/>
            <a:ext cx="16857600" cy="169440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8000"/>
              <a:buNone/>
              <a:defRPr/>
            </a:lvl2pPr>
            <a:lvl3pPr lvl="2" rtl="0">
              <a:spcBef>
                <a:spcPts val="0"/>
              </a:spcBef>
              <a:spcAft>
                <a:spcPts val="0"/>
              </a:spcAft>
              <a:buSzPts val="8000"/>
              <a:buNone/>
              <a:defRPr/>
            </a:lvl3pPr>
            <a:lvl4pPr lvl="3" rtl="0">
              <a:spcBef>
                <a:spcPts val="0"/>
              </a:spcBef>
              <a:spcAft>
                <a:spcPts val="0"/>
              </a:spcAft>
              <a:buSzPts val="8000"/>
              <a:buNone/>
              <a:defRPr/>
            </a:lvl4pPr>
            <a:lvl5pPr lvl="4" rtl="0">
              <a:spcBef>
                <a:spcPts val="0"/>
              </a:spcBef>
              <a:spcAft>
                <a:spcPts val="0"/>
              </a:spcAft>
              <a:buSzPts val="8000"/>
              <a:buNone/>
              <a:defRPr/>
            </a:lvl5pPr>
            <a:lvl6pPr lvl="5" rtl="0">
              <a:spcBef>
                <a:spcPts val="0"/>
              </a:spcBef>
              <a:spcAft>
                <a:spcPts val="0"/>
              </a:spcAft>
              <a:buSzPts val="8000"/>
              <a:buNone/>
              <a:defRPr/>
            </a:lvl6pPr>
            <a:lvl7pPr lvl="6" rtl="0">
              <a:spcBef>
                <a:spcPts val="0"/>
              </a:spcBef>
              <a:spcAft>
                <a:spcPts val="0"/>
              </a:spcAft>
              <a:buSzPts val="8000"/>
              <a:buNone/>
              <a:defRPr/>
            </a:lvl7pPr>
            <a:lvl8pPr lvl="7" rtl="0">
              <a:spcBef>
                <a:spcPts val="0"/>
              </a:spcBef>
              <a:spcAft>
                <a:spcPts val="0"/>
              </a:spcAft>
              <a:buSzPts val="8000"/>
              <a:buNone/>
              <a:defRPr/>
            </a:lvl8pPr>
            <a:lvl9pPr lvl="8" rtl="0">
              <a:spcBef>
                <a:spcPts val="0"/>
              </a:spcBef>
              <a:spcAft>
                <a:spcPts val="0"/>
              </a:spcAft>
              <a:buSzPts val="8000"/>
              <a:buNone/>
              <a:defRPr/>
            </a:lvl9pPr>
          </a:lstStyle>
          <a:p>
            <a:endParaRPr/>
          </a:p>
        </p:txBody>
      </p:sp>
      <p:sp>
        <p:nvSpPr>
          <p:cNvPr id="124" name="Google Shape;124;p29"/>
          <p:cNvSpPr txBox="1">
            <a:spLocks noGrp="1"/>
          </p:cNvSpPr>
          <p:nvPr>
            <p:ph type="body" idx="1"/>
          </p:nvPr>
        </p:nvSpPr>
        <p:spPr>
          <a:xfrm>
            <a:off x="6400807" y="4273800"/>
            <a:ext cx="8190300" cy="8006400"/>
          </a:xfrm>
          <a:prstGeom prst="rect">
            <a:avLst/>
          </a:prstGeom>
        </p:spPr>
        <p:txBody>
          <a:bodyPr spcFirstLastPara="1" wrap="square" lIns="243800" tIns="243800" rIns="243800" bIns="243800" anchor="t" anchorCtr="0">
            <a:noAutofit/>
          </a:bodyPr>
          <a:lstStyle>
            <a:lvl1pPr marL="457200" lvl="0" indent="-463550" rtl="0">
              <a:spcBef>
                <a:spcPts val="0"/>
              </a:spcBef>
              <a:spcAft>
                <a:spcPts val="0"/>
              </a:spcAft>
              <a:buSzPts val="3700"/>
              <a:buChar char="●"/>
              <a:defRPr sz="3700"/>
            </a:lvl1pPr>
            <a:lvl2pPr marL="914400" lvl="1" indent="-431800" rtl="0">
              <a:spcBef>
                <a:spcPts val="4300"/>
              </a:spcBef>
              <a:spcAft>
                <a:spcPts val="0"/>
              </a:spcAft>
              <a:buSzPts val="3200"/>
              <a:buChar char="○"/>
              <a:defRPr sz="3200"/>
            </a:lvl2pPr>
            <a:lvl3pPr marL="1371600" lvl="2" indent="-431800" rtl="0">
              <a:spcBef>
                <a:spcPts val="4300"/>
              </a:spcBef>
              <a:spcAft>
                <a:spcPts val="0"/>
              </a:spcAft>
              <a:buSzPts val="3200"/>
              <a:buChar char="■"/>
              <a:defRPr sz="3200"/>
            </a:lvl3pPr>
            <a:lvl4pPr marL="1828800" lvl="3" indent="-431800" rtl="0">
              <a:spcBef>
                <a:spcPts val="4300"/>
              </a:spcBef>
              <a:spcAft>
                <a:spcPts val="0"/>
              </a:spcAft>
              <a:buSzPts val="3200"/>
              <a:buChar char="●"/>
              <a:defRPr sz="3200"/>
            </a:lvl4pPr>
            <a:lvl5pPr marL="2286000" lvl="4" indent="-431800" rtl="0">
              <a:spcBef>
                <a:spcPts val="4300"/>
              </a:spcBef>
              <a:spcAft>
                <a:spcPts val="0"/>
              </a:spcAft>
              <a:buSzPts val="3200"/>
              <a:buChar char="○"/>
              <a:defRPr sz="3200"/>
            </a:lvl5pPr>
            <a:lvl6pPr marL="2743200" lvl="5" indent="-431800" rtl="0">
              <a:spcBef>
                <a:spcPts val="4300"/>
              </a:spcBef>
              <a:spcAft>
                <a:spcPts val="0"/>
              </a:spcAft>
              <a:buSzPts val="3200"/>
              <a:buChar char="■"/>
              <a:defRPr sz="3200"/>
            </a:lvl6pPr>
            <a:lvl7pPr marL="3200400" lvl="6" indent="-431800" rtl="0">
              <a:spcBef>
                <a:spcPts val="4300"/>
              </a:spcBef>
              <a:spcAft>
                <a:spcPts val="0"/>
              </a:spcAft>
              <a:buSzPts val="3200"/>
              <a:buChar char="●"/>
              <a:defRPr sz="3200"/>
            </a:lvl7pPr>
            <a:lvl8pPr marL="3657600" lvl="7" indent="-431800" rtl="0">
              <a:spcBef>
                <a:spcPts val="4300"/>
              </a:spcBef>
              <a:spcAft>
                <a:spcPts val="0"/>
              </a:spcAft>
              <a:buSzPts val="3200"/>
              <a:buChar char="○"/>
              <a:defRPr sz="3200"/>
            </a:lvl8pPr>
            <a:lvl9pPr marL="4114800" lvl="8" indent="-431800" rtl="0">
              <a:spcBef>
                <a:spcPts val="4300"/>
              </a:spcBef>
              <a:spcAft>
                <a:spcPts val="4300"/>
              </a:spcAft>
              <a:buSzPts val="3200"/>
              <a:buChar char="■"/>
              <a:defRPr sz="3200"/>
            </a:lvl9pPr>
          </a:lstStyle>
          <a:p>
            <a:endParaRPr/>
          </a:p>
        </p:txBody>
      </p:sp>
      <p:sp>
        <p:nvSpPr>
          <p:cNvPr id="125" name="Google Shape;125;p29"/>
          <p:cNvSpPr txBox="1">
            <a:spLocks noGrp="1"/>
          </p:cNvSpPr>
          <p:nvPr>
            <p:ph type="body" idx="2"/>
          </p:nvPr>
        </p:nvSpPr>
        <p:spPr>
          <a:xfrm>
            <a:off x="15068192" y="4273800"/>
            <a:ext cx="8190300" cy="8006400"/>
          </a:xfrm>
          <a:prstGeom prst="rect">
            <a:avLst/>
          </a:prstGeom>
        </p:spPr>
        <p:txBody>
          <a:bodyPr spcFirstLastPara="1" wrap="square" lIns="243800" tIns="243800" rIns="243800" bIns="243800" anchor="t" anchorCtr="0">
            <a:noAutofit/>
          </a:bodyPr>
          <a:lstStyle>
            <a:lvl1pPr marL="457200" lvl="0" indent="-463550" rtl="0">
              <a:spcBef>
                <a:spcPts val="0"/>
              </a:spcBef>
              <a:spcAft>
                <a:spcPts val="0"/>
              </a:spcAft>
              <a:buSzPts val="3700"/>
              <a:buChar char="●"/>
              <a:defRPr sz="3700"/>
            </a:lvl1pPr>
            <a:lvl2pPr marL="914400" lvl="1" indent="-431800" rtl="0">
              <a:spcBef>
                <a:spcPts val="4300"/>
              </a:spcBef>
              <a:spcAft>
                <a:spcPts val="0"/>
              </a:spcAft>
              <a:buSzPts val="3200"/>
              <a:buChar char="○"/>
              <a:defRPr sz="3200"/>
            </a:lvl2pPr>
            <a:lvl3pPr marL="1371600" lvl="2" indent="-431800" rtl="0">
              <a:spcBef>
                <a:spcPts val="4300"/>
              </a:spcBef>
              <a:spcAft>
                <a:spcPts val="0"/>
              </a:spcAft>
              <a:buSzPts val="3200"/>
              <a:buChar char="■"/>
              <a:defRPr sz="3200"/>
            </a:lvl3pPr>
            <a:lvl4pPr marL="1828800" lvl="3" indent="-431800" rtl="0">
              <a:spcBef>
                <a:spcPts val="4300"/>
              </a:spcBef>
              <a:spcAft>
                <a:spcPts val="0"/>
              </a:spcAft>
              <a:buSzPts val="3200"/>
              <a:buChar char="●"/>
              <a:defRPr sz="3200"/>
            </a:lvl4pPr>
            <a:lvl5pPr marL="2286000" lvl="4" indent="-431800" rtl="0">
              <a:spcBef>
                <a:spcPts val="4300"/>
              </a:spcBef>
              <a:spcAft>
                <a:spcPts val="0"/>
              </a:spcAft>
              <a:buSzPts val="3200"/>
              <a:buChar char="○"/>
              <a:defRPr sz="3200"/>
            </a:lvl5pPr>
            <a:lvl6pPr marL="2743200" lvl="5" indent="-431800" rtl="0">
              <a:spcBef>
                <a:spcPts val="4300"/>
              </a:spcBef>
              <a:spcAft>
                <a:spcPts val="0"/>
              </a:spcAft>
              <a:buSzPts val="3200"/>
              <a:buChar char="■"/>
              <a:defRPr sz="3200"/>
            </a:lvl6pPr>
            <a:lvl7pPr marL="3200400" lvl="6" indent="-431800" rtl="0">
              <a:spcBef>
                <a:spcPts val="4300"/>
              </a:spcBef>
              <a:spcAft>
                <a:spcPts val="0"/>
              </a:spcAft>
              <a:buSzPts val="3200"/>
              <a:buChar char="●"/>
              <a:defRPr sz="3200"/>
            </a:lvl7pPr>
            <a:lvl8pPr marL="3657600" lvl="7" indent="-431800" rtl="0">
              <a:spcBef>
                <a:spcPts val="4300"/>
              </a:spcBef>
              <a:spcAft>
                <a:spcPts val="0"/>
              </a:spcAft>
              <a:buSzPts val="3200"/>
              <a:buChar char="○"/>
              <a:defRPr sz="3200"/>
            </a:lvl8pPr>
            <a:lvl9pPr marL="4114800" lvl="8" indent="-431800" rtl="0">
              <a:spcBef>
                <a:spcPts val="4300"/>
              </a:spcBef>
              <a:spcAft>
                <a:spcPts val="4300"/>
              </a:spcAft>
              <a:buSzPts val="3200"/>
              <a:buChar char="■"/>
              <a:defRPr sz="3200"/>
            </a:lvl9pPr>
          </a:lstStyle>
          <a:p>
            <a:endParaRPr/>
          </a:p>
        </p:txBody>
      </p:sp>
      <p:sp>
        <p:nvSpPr>
          <p:cNvPr id="126" name="Google Shape;126;p29"/>
          <p:cNvSpPr txBox="1">
            <a:spLocks noGrp="1"/>
          </p:cNvSpPr>
          <p:nvPr>
            <p:ph type="sldNum" idx="12"/>
          </p:nvPr>
        </p:nvSpPr>
        <p:spPr>
          <a:xfrm>
            <a:off x="22661331" y="12503357"/>
            <a:ext cx="1463100" cy="104970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7"/>
        <p:cNvGrpSpPr/>
        <p:nvPr/>
      </p:nvGrpSpPr>
      <p:grpSpPr>
        <a:xfrm>
          <a:off x="0" y="0"/>
          <a:ext cx="0" cy="0"/>
          <a:chOff x="0" y="0"/>
          <a:chExt cx="0" cy="0"/>
        </a:xfrm>
      </p:grpSpPr>
      <p:sp>
        <p:nvSpPr>
          <p:cNvPr id="128" name="Google Shape;128;p30"/>
          <p:cNvSpPr txBox="1">
            <a:spLocks noGrp="1"/>
          </p:cNvSpPr>
          <p:nvPr>
            <p:ph type="title"/>
          </p:nvPr>
        </p:nvSpPr>
        <p:spPr>
          <a:xfrm>
            <a:off x="808800" y="1097533"/>
            <a:ext cx="22721700" cy="170550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8000"/>
              <a:buNone/>
              <a:defRPr/>
            </a:lvl2pPr>
            <a:lvl3pPr lvl="2" rtl="0">
              <a:spcBef>
                <a:spcPts val="0"/>
              </a:spcBef>
              <a:spcAft>
                <a:spcPts val="0"/>
              </a:spcAft>
              <a:buSzPts val="8000"/>
              <a:buNone/>
              <a:defRPr/>
            </a:lvl3pPr>
            <a:lvl4pPr lvl="3" rtl="0">
              <a:spcBef>
                <a:spcPts val="0"/>
              </a:spcBef>
              <a:spcAft>
                <a:spcPts val="0"/>
              </a:spcAft>
              <a:buSzPts val="8000"/>
              <a:buNone/>
              <a:defRPr/>
            </a:lvl4pPr>
            <a:lvl5pPr lvl="4" rtl="0">
              <a:spcBef>
                <a:spcPts val="0"/>
              </a:spcBef>
              <a:spcAft>
                <a:spcPts val="0"/>
              </a:spcAft>
              <a:buSzPts val="8000"/>
              <a:buNone/>
              <a:defRPr/>
            </a:lvl5pPr>
            <a:lvl6pPr lvl="5" rtl="0">
              <a:spcBef>
                <a:spcPts val="0"/>
              </a:spcBef>
              <a:spcAft>
                <a:spcPts val="0"/>
              </a:spcAft>
              <a:buSzPts val="8000"/>
              <a:buNone/>
              <a:defRPr/>
            </a:lvl6pPr>
            <a:lvl7pPr lvl="6" rtl="0">
              <a:spcBef>
                <a:spcPts val="0"/>
              </a:spcBef>
              <a:spcAft>
                <a:spcPts val="0"/>
              </a:spcAft>
              <a:buSzPts val="8000"/>
              <a:buNone/>
              <a:defRPr/>
            </a:lvl7pPr>
            <a:lvl8pPr lvl="7" rtl="0">
              <a:spcBef>
                <a:spcPts val="0"/>
              </a:spcBef>
              <a:spcAft>
                <a:spcPts val="0"/>
              </a:spcAft>
              <a:buSzPts val="8000"/>
              <a:buNone/>
              <a:defRPr/>
            </a:lvl8pPr>
            <a:lvl9pPr lvl="8" rtl="0">
              <a:spcBef>
                <a:spcPts val="0"/>
              </a:spcBef>
              <a:spcAft>
                <a:spcPts val="0"/>
              </a:spcAft>
              <a:buSzPts val="8000"/>
              <a:buNone/>
              <a:defRPr/>
            </a:lvl9pPr>
          </a:lstStyle>
          <a:p>
            <a:endParaRPr/>
          </a:p>
        </p:txBody>
      </p:sp>
      <p:sp>
        <p:nvSpPr>
          <p:cNvPr id="129" name="Google Shape;129;p30"/>
          <p:cNvSpPr txBox="1">
            <a:spLocks noGrp="1"/>
          </p:cNvSpPr>
          <p:nvPr>
            <p:ph type="sldNum" idx="12"/>
          </p:nvPr>
        </p:nvSpPr>
        <p:spPr>
          <a:xfrm>
            <a:off x="22661331" y="12503357"/>
            <a:ext cx="1463100" cy="104970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30"/>
        <p:cNvGrpSpPr/>
        <p:nvPr/>
      </p:nvGrpSpPr>
      <p:grpSpPr>
        <a:xfrm>
          <a:off x="0" y="0"/>
          <a:ext cx="0" cy="0"/>
          <a:chOff x="0" y="0"/>
          <a:chExt cx="0" cy="0"/>
        </a:xfrm>
      </p:grpSpPr>
      <p:cxnSp>
        <p:nvCxnSpPr>
          <p:cNvPr id="131" name="Google Shape;131;p31"/>
          <p:cNvCxnSpPr/>
          <p:nvPr/>
        </p:nvCxnSpPr>
        <p:spPr>
          <a:xfrm>
            <a:off x="1133862" y="1108400"/>
            <a:ext cx="488700" cy="0"/>
          </a:xfrm>
          <a:prstGeom prst="straightConnector1">
            <a:avLst/>
          </a:prstGeom>
          <a:noFill/>
          <a:ln w="19050" cap="flat" cmpd="sng">
            <a:solidFill>
              <a:schemeClr val="dk2"/>
            </a:solidFill>
            <a:prstDash val="solid"/>
            <a:round/>
            <a:headEnd type="none" w="sm" len="sm"/>
            <a:tailEnd type="none" w="sm" len="sm"/>
          </a:ln>
        </p:spPr>
      </p:cxnSp>
      <p:sp>
        <p:nvSpPr>
          <p:cNvPr id="132" name="Google Shape;132;p31"/>
          <p:cNvSpPr txBox="1">
            <a:spLocks noGrp="1"/>
          </p:cNvSpPr>
          <p:nvPr>
            <p:ph type="title"/>
          </p:nvPr>
        </p:nvSpPr>
        <p:spPr>
          <a:xfrm>
            <a:off x="852000" y="2497600"/>
            <a:ext cx="7488000" cy="2015100"/>
          </a:xfrm>
          <a:prstGeom prst="rect">
            <a:avLst/>
          </a:prstGeom>
        </p:spPr>
        <p:txBody>
          <a:bodyPr spcFirstLastPara="1" wrap="square" lIns="243800" tIns="243800" rIns="243800" bIns="243800" anchor="b" anchorCtr="0">
            <a:noAutofit/>
          </a:bodyPr>
          <a:lstStyle>
            <a:lvl1pPr lvl="0" rtl="0">
              <a:spcBef>
                <a:spcPts val="0"/>
              </a:spcBef>
              <a:spcAft>
                <a:spcPts val="0"/>
              </a:spcAft>
              <a:buSzPts val="6400"/>
              <a:buNone/>
              <a:defRPr sz="6400"/>
            </a:lvl1pPr>
            <a:lvl2pPr lvl="1" rtl="0">
              <a:spcBef>
                <a:spcPts val="0"/>
              </a:spcBef>
              <a:spcAft>
                <a:spcPts val="0"/>
              </a:spcAft>
              <a:buSzPts val="6400"/>
              <a:buNone/>
              <a:defRPr sz="6400"/>
            </a:lvl2pPr>
            <a:lvl3pPr lvl="2" rtl="0">
              <a:spcBef>
                <a:spcPts val="0"/>
              </a:spcBef>
              <a:spcAft>
                <a:spcPts val="0"/>
              </a:spcAft>
              <a:buSzPts val="6400"/>
              <a:buNone/>
              <a:defRPr sz="6400"/>
            </a:lvl3pPr>
            <a:lvl4pPr lvl="3" rtl="0">
              <a:spcBef>
                <a:spcPts val="0"/>
              </a:spcBef>
              <a:spcAft>
                <a:spcPts val="0"/>
              </a:spcAft>
              <a:buSzPts val="6400"/>
              <a:buNone/>
              <a:defRPr sz="6400"/>
            </a:lvl4pPr>
            <a:lvl5pPr lvl="4" rtl="0">
              <a:spcBef>
                <a:spcPts val="0"/>
              </a:spcBef>
              <a:spcAft>
                <a:spcPts val="0"/>
              </a:spcAft>
              <a:buSzPts val="6400"/>
              <a:buNone/>
              <a:defRPr sz="6400"/>
            </a:lvl5pPr>
            <a:lvl6pPr lvl="5" rtl="0">
              <a:spcBef>
                <a:spcPts val="0"/>
              </a:spcBef>
              <a:spcAft>
                <a:spcPts val="0"/>
              </a:spcAft>
              <a:buSzPts val="6400"/>
              <a:buNone/>
              <a:defRPr sz="6400"/>
            </a:lvl6pPr>
            <a:lvl7pPr lvl="6" rtl="0">
              <a:spcBef>
                <a:spcPts val="0"/>
              </a:spcBef>
              <a:spcAft>
                <a:spcPts val="0"/>
              </a:spcAft>
              <a:buSzPts val="6400"/>
              <a:buNone/>
              <a:defRPr sz="6400"/>
            </a:lvl7pPr>
            <a:lvl8pPr lvl="7" rtl="0">
              <a:spcBef>
                <a:spcPts val="0"/>
              </a:spcBef>
              <a:spcAft>
                <a:spcPts val="0"/>
              </a:spcAft>
              <a:buSzPts val="6400"/>
              <a:buNone/>
              <a:defRPr sz="6400"/>
            </a:lvl8pPr>
            <a:lvl9pPr lvl="8" rtl="0">
              <a:spcBef>
                <a:spcPts val="0"/>
              </a:spcBef>
              <a:spcAft>
                <a:spcPts val="0"/>
              </a:spcAft>
              <a:buSzPts val="6400"/>
              <a:buNone/>
              <a:defRPr sz="6400"/>
            </a:lvl9pPr>
          </a:lstStyle>
          <a:p>
            <a:endParaRPr/>
          </a:p>
        </p:txBody>
      </p:sp>
      <p:sp>
        <p:nvSpPr>
          <p:cNvPr id="133" name="Google Shape;133;p31"/>
          <p:cNvSpPr txBox="1">
            <a:spLocks noGrp="1"/>
          </p:cNvSpPr>
          <p:nvPr>
            <p:ph type="body" idx="1"/>
          </p:nvPr>
        </p:nvSpPr>
        <p:spPr>
          <a:xfrm>
            <a:off x="852000" y="4924810"/>
            <a:ext cx="7488000" cy="7483200"/>
          </a:xfrm>
          <a:prstGeom prst="rect">
            <a:avLst/>
          </a:prstGeom>
        </p:spPr>
        <p:txBody>
          <a:bodyPr spcFirstLastPara="1" wrap="square" lIns="243800" tIns="243800" rIns="243800" bIns="243800" anchor="t" anchorCtr="0">
            <a:noAutofit/>
          </a:bodyPr>
          <a:lstStyle>
            <a:lvl1pPr marL="457200" lvl="0" indent="-431800" rtl="0">
              <a:spcBef>
                <a:spcPts val="0"/>
              </a:spcBef>
              <a:spcAft>
                <a:spcPts val="0"/>
              </a:spcAft>
              <a:buSzPts val="3200"/>
              <a:buChar char="●"/>
              <a:defRPr sz="3200"/>
            </a:lvl1pPr>
            <a:lvl2pPr marL="914400" lvl="1" indent="-431800" rtl="0">
              <a:spcBef>
                <a:spcPts val="4300"/>
              </a:spcBef>
              <a:spcAft>
                <a:spcPts val="0"/>
              </a:spcAft>
              <a:buSzPts val="3200"/>
              <a:buChar char="○"/>
              <a:defRPr sz="3200"/>
            </a:lvl2pPr>
            <a:lvl3pPr marL="1371600" lvl="2" indent="-431800" rtl="0">
              <a:spcBef>
                <a:spcPts val="4300"/>
              </a:spcBef>
              <a:spcAft>
                <a:spcPts val="0"/>
              </a:spcAft>
              <a:buSzPts val="3200"/>
              <a:buChar char="■"/>
              <a:defRPr sz="3200"/>
            </a:lvl3pPr>
            <a:lvl4pPr marL="1828800" lvl="3" indent="-431800" rtl="0">
              <a:spcBef>
                <a:spcPts val="4300"/>
              </a:spcBef>
              <a:spcAft>
                <a:spcPts val="0"/>
              </a:spcAft>
              <a:buSzPts val="3200"/>
              <a:buChar char="●"/>
              <a:defRPr sz="3200"/>
            </a:lvl4pPr>
            <a:lvl5pPr marL="2286000" lvl="4" indent="-431800" rtl="0">
              <a:spcBef>
                <a:spcPts val="4300"/>
              </a:spcBef>
              <a:spcAft>
                <a:spcPts val="0"/>
              </a:spcAft>
              <a:buSzPts val="3200"/>
              <a:buChar char="○"/>
              <a:defRPr sz="3200"/>
            </a:lvl5pPr>
            <a:lvl6pPr marL="2743200" lvl="5" indent="-431800" rtl="0">
              <a:spcBef>
                <a:spcPts val="4300"/>
              </a:spcBef>
              <a:spcAft>
                <a:spcPts val="0"/>
              </a:spcAft>
              <a:buSzPts val="3200"/>
              <a:buChar char="■"/>
              <a:defRPr sz="3200"/>
            </a:lvl6pPr>
            <a:lvl7pPr marL="3200400" lvl="6" indent="-431800" rtl="0">
              <a:spcBef>
                <a:spcPts val="4300"/>
              </a:spcBef>
              <a:spcAft>
                <a:spcPts val="0"/>
              </a:spcAft>
              <a:buSzPts val="3200"/>
              <a:buChar char="●"/>
              <a:defRPr sz="3200"/>
            </a:lvl7pPr>
            <a:lvl8pPr marL="3657600" lvl="7" indent="-431800" rtl="0">
              <a:spcBef>
                <a:spcPts val="4300"/>
              </a:spcBef>
              <a:spcAft>
                <a:spcPts val="0"/>
              </a:spcAft>
              <a:buSzPts val="3200"/>
              <a:buChar char="○"/>
              <a:defRPr sz="3200"/>
            </a:lvl8pPr>
            <a:lvl9pPr marL="4114800" lvl="8" indent="-431800" rtl="0">
              <a:spcBef>
                <a:spcPts val="4300"/>
              </a:spcBef>
              <a:spcAft>
                <a:spcPts val="4300"/>
              </a:spcAft>
              <a:buSzPts val="3200"/>
              <a:buChar char="■"/>
              <a:defRPr sz="3200"/>
            </a:lvl9pPr>
          </a:lstStyle>
          <a:p>
            <a:endParaRPr/>
          </a:p>
        </p:txBody>
      </p:sp>
      <p:sp>
        <p:nvSpPr>
          <p:cNvPr id="134" name="Google Shape;134;p31"/>
          <p:cNvSpPr txBox="1">
            <a:spLocks noGrp="1"/>
          </p:cNvSpPr>
          <p:nvPr>
            <p:ph type="sldNum" idx="12"/>
          </p:nvPr>
        </p:nvSpPr>
        <p:spPr>
          <a:xfrm>
            <a:off x="22661331" y="12503357"/>
            <a:ext cx="1463100" cy="104970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135"/>
        <p:cNvGrpSpPr/>
        <p:nvPr/>
      </p:nvGrpSpPr>
      <p:grpSpPr>
        <a:xfrm>
          <a:off x="0" y="0"/>
          <a:ext cx="0" cy="0"/>
          <a:chOff x="0" y="0"/>
          <a:chExt cx="0" cy="0"/>
        </a:xfrm>
      </p:grpSpPr>
      <p:cxnSp>
        <p:nvCxnSpPr>
          <p:cNvPr id="136" name="Google Shape;136;p32"/>
          <p:cNvCxnSpPr/>
          <p:nvPr/>
        </p:nvCxnSpPr>
        <p:spPr>
          <a:xfrm>
            <a:off x="1133862" y="1108400"/>
            <a:ext cx="488700" cy="0"/>
          </a:xfrm>
          <a:prstGeom prst="straightConnector1">
            <a:avLst/>
          </a:prstGeom>
          <a:noFill/>
          <a:ln w="19050" cap="flat" cmpd="sng">
            <a:solidFill>
              <a:schemeClr val="lt1"/>
            </a:solidFill>
            <a:prstDash val="solid"/>
            <a:round/>
            <a:headEnd type="none" w="sm" len="sm"/>
            <a:tailEnd type="none" w="sm" len="sm"/>
          </a:ln>
        </p:spPr>
      </p:cxnSp>
      <p:sp>
        <p:nvSpPr>
          <p:cNvPr id="137" name="Google Shape;137;p32"/>
          <p:cNvSpPr txBox="1">
            <a:spLocks noGrp="1"/>
          </p:cNvSpPr>
          <p:nvPr>
            <p:ph type="title"/>
          </p:nvPr>
        </p:nvSpPr>
        <p:spPr>
          <a:xfrm>
            <a:off x="754942" y="1899042"/>
            <a:ext cx="16651200" cy="10227900"/>
          </a:xfrm>
          <a:prstGeom prst="rect">
            <a:avLst/>
          </a:prstGeom>
        </p:spPr>
        <p:txBody>
          <a:bodyPr spcFirstLastPara="1" wrap="square" lIns="243800" tIns="243800" rIns="243800" bIns="243800" anchor="ctr" anchorCtr="0">
            <a:noAutofit/>
          </a:bodyPr>
          <a:lstStyle>
            <a:lvl1pPr lvl="0" rtl="0">
              <a:spcBef>
                <a:spcPts val="0"/>
              </a:spcBef>
              <a:spcAft>
                <a:spcPts val="0"/>
              </a:spcAft>
              <a:buClr>
                <a:schemeClr val="lt1"/>
              </a:buClr>
              <a:buSzPts val="12800"/>
              <a:buNone/>
              <a:defRPr sz="12800">
                <a:solidFill>
                  <a:schemeClr val="lt1"/>
                </a:solidFill>
              </a:defRPr>
            </a:lvl1pPr>
            <a:lvl2pPr lvl="1" rtl="0">
              <a:spcBef>
                <a:spcPts val="0"/>
              </a:spcBef>
              <a:spcAft>
                <a:spcPts val="0"/>
              </a:spcAft>
              <a:buClr>
                <a:schemeClr val="lt1"/>
              </a:buClr>
              <a:buSzPts val="12800"/>
              <a:buNone/>
              <a:defRPr sz="12800">
                <a:solidFill>
                  <a:schemeClr val="lt1"/>
                </a:solidFill>
              </a:defRPr>
            </a:lvl2pPr>
            <a:lvl3pPr lvl="2" rtl="0">
              <a:spcBef>
                <a:spcPts val="0"/>
              </a:spcBef>
              <a:spcAft>
                <a:spcPts val="0"/>
              </a:spcAft>
              <a:buClr>
                <a:schemeClr val="lt1"/>
              </a:buClr>
              <a:buSzPts val="12800"/>
              <a:buNone/>
              <a:defRPr sz="12800">
                <a:solidFill>
                  <a:schemeClr val="lt1"/>
                </a:solidFill>
              </a:defRPr>
            </a:lvl3pPr>
            <a:lvl4pPr lvl="3" rtl="0">
              <a:spcBef>
                <a:spcPts val="0"/>
              </a:spcBef>
              <a:spcAft>
                <a:spcPts val="0"/>
              </a:spcAft>
              <a:buClr>
                <a:schemeClr val="lt1"/>
              </a:buClr>
              <a:buSzPts val="12800"/>
              <a:buNone/>
              <a:defRPr sz="12800">
                <a:solidFill>
                  <a:schemeClr val="lt1"/>
                </a:solidFill>
              </a:defRPr>
            </a:lvl4pPr>
            <a:lvl5pPr lvl="4" rtl="0">
              <a:spcBef>
                <a:spcPts val="0"/>
              </a:spcBef>
              <a:spcAft>
                <a:spcPts val="0"/>
              </a:spcAft>
              <a:buClr>
                <a:schemeClr val="lt1"/>
              </a:buClr>
              <a:buSzPts val="12800"/>
              <a:buNone/>
              <a:defRPr sz="12800">
                <a:solidFill>
                  <a:schemeClr val="lt1"/>
                </a:solidFill>
              </a:defRPr>
            </a:lvl5pPr>
            <a:lvl6pPr lvl="5" rtl="0">
              <a:spcBef>
                <a:spcPts val="0"/>
              </a:spcBef>
              <a:spcAft>
                <a:spcPts val="0"/>
              </a:spcAft>
              <a:buClr>
                <a:schemeClr val="lt1"/>
              </a:buClr>
              <a:buSzPts val="12800"/>
              <a:buNone/>
              <a:defRPr sz="12800">
                <a:solidFill>
                  <a:schemeClr val="lt1"/>
                </a:solidFill>
              </a:defRPr>
            </a:lvl6pPr>
            <a:lvl7pPr lvl="6" rtl="0">
              <a:spcBef>
                <a:spcPts val="0"/>
              </a:spcBef>
              <a:spcAft>
                <a:spcPts val="0"/>
              </a:spcAft>
              <a:buClr>
                <a:schemeClr val="lt1"/>
              </a:buClr>
              <a:buSzPts val="12800"/>
              <a:buNone/>
              <a:defRPr sz="12800">
                <a:solidFill>
                  <a:schemeClr val="lt1"/>
                </a:solidFill>
              </a:defRPr>
            </a:lvl7pPr>
            <a:lvl8pPr lvl="7" rtl="0">
              <a:spcBef>
                <a:spcPts val="0"/>
              </a:spcBef>
              <a:spcAft>
                <a:spcPts val="0"/>
              </a:spcAft>
              <a:buClr>
                <a:schemeClr val="lt1"/>
              </a:buClr>
              <a:buSzPts val="12800"/>
              <a:buNone/>
              <a:defRPr sz="12800">
                <a:solidFill>
                  <a:schemeClr val="lt1"/>
                </a:solidFill>
              </a:defRPr>
            </a:lvl8pPr>
            <a:lvl9pPr lvl="8" rtl="0">
              <a:spcBef>
                <a:spcPts val="0"/>
              </a:spcBef>
              <a:spcAft>
                <a:spcPts val="0"/>
              </a:spcAft>
              <a:buClr>
                <a:schemeClr val="lt1"/>
              </a:buClr>
              <a:buSzPts val="12800"/>
              <a:buNone/>
              <a:defRPr sz="12800">
                <a:solidFill>
                  <a:schemeClr val="lt1"/>
                </a:solidFill>
              </a:defRPr>
            </a:lvl9pPr>
          </a:lstStyle>
          <a:p>
            <a:endParaRPr/>
          </a:p>
        </p:txBody>
      </p:sp>
      <p:sp>
        <p:nvSpPr>
          <p:cNvPr id="138" name="Google Shape;138;p32"/>
          <p:cNvSpPr txBox="1">
            <a:spLocks noGrp="1"/>
          </p:cNvSpPr>
          <p:nvPr>
            <p:ph type="sldNum" idx="12"/>
          </p:nvPr>
        </p:nvSpPr>
        <p:spPr>
          <a:xfrm>
            <a:off x="22661331" y="12503357"/>
            <a:ext cx="1463100" cy="1049700"/>
          </a:xfrm>
          <a:prstGeom prst="rect">
            <a:avLst/>
          </a:prstGeom>
        </p:spPr>
        <p:txBody>
          <a:bodyPr spcFirstLastPara="1" wrap="square" lIns="243800" tIns="243800" rIns="243800" bIns="24380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39"/>
        <p:cNvGrpSpPr/>
        <p:nvPr/>
      </p:nvGrpSpPr>
      <p:grpSpPr>
        <a:xfrm>
          <a:off x="0" y="0"/>
          <a:ext cx="0" cy="0"/>
          <a:chOff x="0" y="0"/>
          <a:chExt cx="0" cy="0"/>
        </a:xfrm>
      </p:grpSpPr>
      <p:sp>
        <p:nvSpPr>
          <p:cNvPr id="140" name="Google Shape;140;p33"/>
          <p:cNvSpPr/>
          <p:nvPr/>
        </p:nvSpPr>
        <p:spPr>
          <a:xfrm>
            <a:off x="12192000" y="333"/>
            <a:ext cx="12192000" cy="13716000"/>
          </a:xfrm>
          <a:prstGeom prst="rect">
            <a:avLst/>
          </a:prstGeom>
          <a:solidFill>
            <a:schemeClr val="dk1"/>
          </a:solidFill>
          <a:ln>
            <a:noFill/>
          </a:ln>
        </p:spPr>
        <p:txBody>
          <a:bodyPr spcFirstLastPara="1" wrap="square" lIns="243800" tIns="243800" rIns="243800" bIns="243800" anchor="ctr" anchorCtr="0">
            <a:noAutofit/>
          </a:bodyPr>
          <a:lstStyle/>
          <a:p>
            <a:pPr marL="0" lvl="0" indent="0" algn="l" rtl="0">
              <a:spcBef>
                <a:spcPts val="0"/>
              </a:spcBef>
              <a:spcAft>
                <a:spcPts val="0"/>
              </a:spcAft>
              <a:buNone/>
            </a:pPr>
            <a:endParaRPr/>
          </a:p>
        </p:txBody>
      </p:sp>
      <p:cxnSp>
        <p:nvCxnSpPr>
          <p:cNvPr id="141" name="Google Shape;141;p33"/>
          <p:cNvCxnSpPr/>
          <p:nvPr/>
        </p:nvCxnSpPr>
        <p:spPr>
          <a:xfrm>
            <a:off x="13412467" y="11988000"/>
            <a:ext cx="1248900" cy="0"/>
          </a:xfrm>
          <a:prstGeom prst="straightConnector1">
            <a:avLst/>
          </a:prstGeom>
          <a:noFill/>
          <a:ln w="19050" cap="flat" cmpd="sng">
            <a:solidFill>
              <a:schemeClr val="lt1"/>
            </a:solidFill>
            <a:prstDash val="solid"/>
            <a:round/>
            <a:headEnd type="none" w="sm" len="sm"/>
            <a:tailEnd type="none" w="sm" len="sm"/>
          </a:ln>
        </p:spPr>
      </p:cxnSp>
      <p:sp>
        <p:nvSpPr>
          <p:cNvPr id="142" name="Google Shape;142;p33"/>
          <p:cNvSpPr txBox="1">
            <a:spLocks noGrp="1"/>
          </p:cNvSpPr>
          <p:nvPr>
            <p:ph type="title"/>
          </p:nvPr>
        </p:nvSpPr>
        <p:spPr>
          <a:xfrm>
            <a:off x="708000" y="3726267"/>
            <a:ext cx="10787100" cy="3515100"/>
          </a:xfrm>
          <a:prstGeom prst="rect">
            <a:avLst/>
          </a:prstGeom>
        </p:spPr>
        <p:txBody>
          <a:bodyPr spcFirstLastPara="1" wrap="square" lIns="243800" tIns="243800" rIns="243800" bIns="243800" anchor="b" anchorCtr="0">
            <a:noAutofit/>
          </a:bodyPr>
          <a:lstStyle>
            <a:lvl1pPr lvl="0" algn="ctr" rtl="0">
              <a:spcBef>
                <a:spcPts val="0"/>
              </a:spcBef>
              <a:spcAft>
                <a:spcPts val="0"/>
              </a:spcAft>
              <a:buClr>
                <a:schemeClr val="dk1"/>
              </a:buClr>
              <a:buSzPts val="9600"/>
              <a:buNone/>
              <a:defRPr sz="9600">
                <a:solidFill>
                  <a:schemeClr val="dk1"/>
                </a:solidFill>
              </a:defRPr>
            </a:lvl1pPr>
            <a:lvl2pPr lvl="1" algn="ctr" rtl="0">
              <a:spcBef>
                <a:spcPts val="0"/>
              </a:spcBef>
              <a:spcAft>
                <a:spcPts val="0"/>
              </a:spcAft>
              <a:buClr>
                <a:schemeClr val="dk1"/>
              </a:buClr>
              <a:buSzPts val="9600"/>
              <a:buNone/>
              <a:defRPr sz="9600">
                <a:solidFill>
                  <a:schemeClr val="dk1"/>
                </a:solidFill>
              </a:defRPr>
            </a:lvl2pPr>
            <a:lvl3pPr lvl="2" algn="ctr" rtl="0">
              <a:spcBef>
                <a:spcPts val="0"/>
              </a:spcBef>
              <a:spcAft>
                <a:spcPts val="0"/>
              </a:spcAft>
              <a:buClr>
                <a:schemeClr val="dk1"/>
              </a:buClr>
              <a:buSzPts val="9600"/>
              <a:buNone/>
              <a:defRPr sz="9600">
                <a:solidFill>
                  <a:schemeClr val="dk1"/>
                </a:solidFill>
              </a:defRPr>
            </a:lvl3pPr>
            <a:lvl4pPr lvl="3" algn="ctr" rtl="0">
              <a:spcBef>
                <a:spcPts val="0"/>
              </a:spcBef>
              <a:spcAft>
                <a:spcPts val="0"/>
              </a:spcAft>
              <a:buClr>
                <a:schemeClr val="dk1"/>
              </a:buClr>
              <a:buSzPts val="9600"/>
              <a:buNone/>
              <a:defRPr sz="9600">
                <a:solidFill>
                  <a:schemeClr val="dk1"/>
                </a:solidFill>
              </a:defRPr>
            </a:lvl4pPr>
            <a:lvl5pPr lvl="4" algn="ctr" rtl="0">
              <a:spcBef>
                <a:spcPts val="0"/>
              </a:spcBef>
              <a:spcAft>
                <a:spcPts val="0"/>
              </a:spcAft>
              <a:buClr>
                <a:schemeClr val="dk1"/>
              </a:buClr>
              <a:buSzPts val="9600"/>
              <a:buNone/>
              <a:defRPr sz="9600">
                <a:solidFill>
                  <a:schemeClr val="dk1"/>
                </a:solidFill>
              </a:defRPr>
            </a:lvl5pPr>
            <a:lvl6pPr lvl="5" algn="ctr" rtl="0">
              <a:spcBef>
                <a:spcPts val="0"/>
              </a:spcBef>
              <a:spcAft>
                <a:spcPts val="0"/>
              </a:spcAft>
              <a:buClr>
                <a:schemeClr val="dk1"/>
              </a:buClr>
              <a:buSzPts val="9600"/>
              <a:buNone/>
              <a:defRPr sz="9600">
                <a:solidFill>
                  <a:schemeClr val="dk1"/>
                </a:solidFill>
              </a:defRPr>
            </a:lvl6pPr>
            <a:lvl7pPr lvl="6" algn="ctr" rtl="0">
              <a:spcBef>
                <a:spcPts val="0"/>
              </a:spcBef>
              <a:spcAft>
                <a:spcPts val="0"/>
              </a:spcAft>
              <a:buClr>
                <a:schemeClr val="dk1"/>
              </a:buClr>
              <a:buSzPts val="9600"/>
              <a:buNone/>
              <a:defRPr sz="9600">
                <a:solidFill>
                  <a:schemeClr val="dk1"/>
                </a:solidFill>
              </a:defRPr>
            </a:lvl7pPr>
            <a:lvl8pPr lvl="7" algn="ctr" rtl="0">
              <a:spcBef>
                <a:spcPts val="0"/>
              </a:spcBef>
              <a:spcAft>
                <a:spcPts val="0"/>
              </a:spcAft>
              <a:buClr>
                <a:schemeClr val="dk1"/>
              </a:buClr>
              <a:buSzPts val="9600"/>
              <a:buNone/>
              <a:defRPr sz="9600">
                <a:solidFill>
                  <a:schemeClr val="dk1"/>
                </a:solidFill>
              </a:defRPr>
            </a:lvl8pPr>
            <a:lvl9pPr lvl="8" algn="ctr" rtl="0">
              <a:spcBef>
                <a:spcPts val="0"/>
              </a:spcBef>
              <a:spcAft>
                <a:spcPts val="0"/>
              </a:spcAft>
              <a:buClr>
                <a:schemeClr val="dk1"/>
              </a:buClr>
              <a:buSzPts val="9600"/>
              <a:buNone/>
              <a:defRPr sz="9600">
                <a:solidFill>
                  <a:schemeClr val="dk1"/>
                </a:solidFill>
              </a:defRPr>
            </a:lvl9pPr>
          </a:lstStyle>
          <a:p>
            <a:endParaRPr/>
          </a:p>
        </p:txBody>
      </p:sp>
      <p:sp>
        <p:nvSpPr>
          <p:cNvPr id="143" name="Google Shape;143;p33"/>
          <p:cNvSpPr txBox="1">
            <a:spLocks noGrp="1"/>
          </p:cNvSpPr>
          <p:nvPr>
            <p:ph type="subTitle" idx="1"/>
          </p:nvPr>
        </p:nvSpPr>
        <p:spPr>
          <a:xfrm>
            <a:off x="708000" y="7294322"/>
            <a:ext cx="10787100" cy="3588000"/>
          </a:xfrm>
          <a:prstGeom prst="rect">
            <a:avLst/>
          </a:prstGeom>
        </p:spPr>
        <p:txBody>
          <a:bodyPr spcFirstLastPara="1" wrap="square" lIns="243800" tIns="243800" rIns="243800" bIns="243800" anchor="t" anchorCtr="0">
            <a:noAutofit/>
          </a:bodyPr>
          <a:lstStyle>
            <a:lvl1pPr lvl="0" algn="ctr" rtl="0">
              <a:lnSpc>
                <a:spcPct val="100000"/>
              </a:lnSpc>
              <a:spcBef>
                <a:spcPts val="0"/>
              </a:spcBef>
              <a:spcAft>
                <a:spcPts val="0"/>
              </a:spcAft>
              <a:buSzPts val="5600"/>
              <a:buNone/>
              <a:defRPr sz="5600"/>
            </a:lvl1pPr>
            <a:lvl2pPr lvl="1" algn="ctr" rtl="0">
              <a:lnSpc>
                <a:spcPct val="100000"/>
              </a:lnSpc>
              <a:spcBef>
                <a:spcPts val="0"/>
              </a:spcBef>
              <a:spcAft>
                <a:spcPts val="0"/>
              </a:spcAft>
              <a:buSzPts val="5600"/>
              <a:buNone/>
              <a:defRPr sz="5600"/>
            </a:lvl2pPr>
            <a:lvl3pPr lvl="2" algn="ctr" rtl="0">
              <a:lnSpc>
                <a:spcPct val="100000"/>
              </a:lnSpc>
              <a:spcBef>
                <a:spcPts val="0"/>
              </a:spcBef>
              <a:spcAft>
                <a:spcPts val="0"/>
              </a:spcAft>
              <a:buSzPts val="5600"/>
              <a:buNone/>
              <a:defRPr sz="5600"/>
            </a:lvl3pPr>
            <a:lvl4pPr lvl="3" algn="ctr" rtl="0">
              <a:lnSpc>
                <a:spcPct val="100000"/>
              </a:lnSpc>
              <a:spcBef>
                <a:spcPts val="0"/>
              </a:spcBef>
              <a:spcAft>
                <a:spcPts val="0"/>
              </a:spcAft>
              <a:buSzPts val="5600"/>
              <a:buNone/>
              <a:defRPr sz="5600"/>
            </a:lvl4pPr>
            <a:lvl5pPr lvl="4" algn="ctr" rtl="0">
              <a:lnSpc>
                <a:spcPct val="100000"/>
              </a:lnSpc>
              <a:spcBef>
                <a:spcPts val="0"/>
              </a:spcBef>
              <a:spcAft>
                <a:spcPts val="0"/>
              </a:spcAft>
              <a:buSzPts val="5600"/>
              <a:buNone/>
              <a:defRPr sz="5600"/>
            </a:lvl5pPr>
            <a:lvl6pPr lvl="5" algn="ctr" rtl="0">
              <a:lnSpc>
                <a:spcPct val="100000"/>
              </a:lnSpc>
              <a:spcBef>
                <a:spcPts val="0"/>
              </a:spcBef>
              <a:spcAft>
                <a:spcPts val="0"/>
              </a:spcAft>
              <a:buSzPts val="5600"/>
              <a:buNone/>
              <a:defRPr sz="5600"/>
            </a:lvl6pPr>
            <a:lvl7pPr lvl="6" algn="ctr" rtl="0">
              <a:lnSpc>
                <a:spcPct val="100000"/>
              </a:lnSpc>
              <a:spcBef>
                <a:spcPts val="0"/>
              </a:spcBef>
              <a:spcAft>
                <a:spcPts val="0"/>
              </a:spcAft>
              <a:buSzPts val="5600"/>
              <a:buNone/>
              <a:defRPr sz="5600"/>
            </a:lvl7pPr>
            <a:lvl8pPr lvl="7" algn="ctr" rtl="0">
              <a:lnSpc>
                <a:spcPct val="100000"/>
              </a:lnSpc>
              <a:spcBef>
                <a:spcPts val="0"/>
              </a:spcBef>
              <a:spcAft>
                <a:spcPts val="0"/>
              </a:spcAft>
              <a:buSzPts val="5600"/>
              <a:buNone/>
              <a:defRPr sz="5600"/>
            </a:lvl8pPr>
            <a:lvl9pPr lvl="8" algn="ctr" rtl="0">
              <a:lnSpc>
                <a:spcPct val="100000"/>
              </a:lnSpc>
              <a:spcBef>
                <a:spcPts val="0"/>
              </a:spcBef>
              <a:spcAft>
                <a:spcPts val="0"/>
              </a:spcAft>
              <a:buSzPts val="5600"/>
              <a:buNone/>
              <a:defRPr sz="5600"/>
            </a:lvl9pPr>
          </a:lstStyle>
          <a:p>
            <a:endParaRPr/>
          </a:p>
        </p:txBody>
      </p:sp>
      <p:sp>
        <p:nvSpPr>
          <p:cNvPr id="144" name="Google Shape;144;p33"/>
          <p:cNvSpPr txBox="1">
            <a:spLocks noGrp="1"/>
          </p:cNvSpPr>
          <p:nvPr>
            <p:ph type="body" idx="2"/>
          </p:nvPr>
        </p:nvSpPr>
        <p:spPr>
          <a:xfrm>
            <a:off x="13172000" y="1931200"/>
            <a:ext cx="10232100" cy="9853500"/>
          </a:xfrm>
          <a:prstGeom prst="rect">
            <a:avLst/>
          </a:prstGeom>
        </p:spPr>
        <p:txBody>
          <a:bodyPr spcFirstLastPara="1" wrap="square" lIns="243800" tIns="243800" rIns="243800" bIns="243800" anchor="ctr" anchorCtr="0">
            <a:noAutofit/>
          </a:bodyPr>
          <a:lstStyle>
            <a:lvl1pPr marL="457200" lvl="0" indent="-533400" rtl="0">
              <a:spcBef>
                <a:spcPts val="0"/>
              </a:spcBef>
              <a:spcAft>
                <a:spcPts val="0"/>
              </a:spcAft>
              <a:buClr>
                <a:schemeClr val="lt1"/>
              </a:buClr>
              <a:buSzPts val="4800"/>
              <a:buChar char="●"/>
              <a:defRPr>
                <a:solidFill>
                  <a:schemeClr val="lt1"/>
                </a:solidFill>
              </a:defRPr>
            </a:lvl1pPr>
            <a:lvl2pPr marL="914400" lvl="1" indent="-463550" rtl="0">
              <a:spcBef>
                <a:spcPts val="4300"/>
              </a:spcBef>
              <a:spcAft>
                <a:spcPts val="0"/>
              </a:spcAft>
              <a:buClr>
                <a:schemeClr val="lt1"/>
              </a:buClr>
              <a:buSzPts val="3700"/>
              <a:buChar char="○"/>
              <a:defRPr>
                <a:solidFill>
                  <a:schemeClr val="lt1"/>
                </a:solidFill>
              </a:defRPr>
            </a:lvl2pPr>
            <a:lvl3pPr marL="1371600" lvl="2" indent="-463550" rtl="0">
              <a:spcBef>
                <a:spcPts val="4300"/>
              </a:spcBef>
              <a:spcAft>
                <a:spcPts val="0"/>
              </a:spcAft>
              <a:buClr>
                <a:schemeClr val="lt1"/>
              </a:buClr>
              <a:buSzPts val="3700"/>
              <a:buChar char="■"/>
              <a:defRPr>
                <a:solidFill>
                  <a:schemeClr val="lt1"/>
                </a:solidFill>
              </a:defRPr>
            </a:lvl3pPr>
            <a:lvl4pPr marL="1828800" lvl="3" indent="-463550" rtl="0">
              <a:spcBef>
                <a:spcPts val="4300"/>
              </a:spcBef>
              <a:spcAft>
                <a:spcPts val="0"/>
              </a:spcAft>
              <a:buClr>
                <a:schemeClr val="lt1"/>
              </a:buClr>
              <a:buSzPts val="3700"/>
              <a:buChar char="●"/>
              <a:defRPr>
                <a:solidFill>
                  <a:schemeClr val="lt1"/>
                </a:solidFill>
              </a:defRPr>
            </a:lvl4pPr>
            <a:lvl5pPr marL="2286000" lvl="4" indent="-463550" rtl="0">
              <a:spcBef>
                <a:spcPts val="4300"/>
              </a:spcBef>
              <a:spcAft>
                <a:spcPts val="0"/>
              </a:spcAft>
              <a:buClr>
                <a:schemeClr val="lt1"/>
              </a:buClr>
              <a:buSzPts val="3700"/>
              <a:buChar char="○"/>
              <a:defRPr>
                <a:solidFill>
                  <a:schemeClr val="lt1"/>
                </a:solidFill>
              </a:defRPr>
            </a:lvl5pPr>
            <a:lvl6pPr marL="2743200" lvl="5" indent="-463550" rtl="0">
              <a:spcBef>
                <a:spcPts val="4300"/>
              </a:spcBef>
              <a:spcAft>
                <a:spcPts val="0"/>
              </a:spcAft>
              <a:buClr>
                <a:schemeClr val="lt1"/>
              </a:buClr>
              <a:buSzPts val="3700"/>
              <a:buChar char="■"/>
              <a:defRPr>
                <a:solidFill>
                  <a:schemeClr val="lt1"/>
                </a:solidFill>
              </a:defRPr>
            </a:lvl6pPr>
            <a:lvl7pPr marL="3200400" lvl="6" indent="-463550" rtl="0">
              <a:spcBef>
                <a:spcPts val="4300"/>
              </a:spcBef>
              <a:spcAft>
                <a:spcPts val="0"/>
              </a:spcAft>
              <a:buClr>
                <a:schemeClr val="lt1"/>
              </a:buClr>
              <a:buSzPts val="3700"/>
              <a:buChar char="●"/>
              <a:defRPr>
                <a:solidFill>
                  <a:schemeClr val="lt1"/>
                </a:solidFill>
              </a:defRPr>
            </a:lvl7pPr>
            <a:lvl8pPr marL="3657600" lvl="7" indent="-463550" rtl="0">
              <a:spcBef>
                <a:spcPts val="4300"/>
              </a:spcBef>
              <a:spcAft>
                <a:spcPts val="0"/>
              </a:spcAft>
              <a:buClr>
                <a:schemeClr val="lt1"/>
              </a:buClr>
              <a:buSzPts val="3700"/>
              <a:buChar char="○"/>
              <a:defRPr>
                <a:solidFill>
                  <a:schemeClr val="lt1"/>
                </a:solidFill>
              </a:defRPr>
            </a:lvl8pPr>
            <a:lvl9pPr marL="4114800" lvl="8" indent="-463550" rtl="0">
              <a:spcBef>
                <a:spcPts val="4300"/>
              </a:spcBef>
              <a:spcAft>
                <a:spcPts val="4300"/>
              </a:spcAft>
              <a:buClr>
                <a:schemeClr val="lt1"/>
              </a:buClr>
              <a:buSzPts val="3700"/>
              <a:buChar char="■"/>
              <a:defRPr>
                <a:solidFill>
                  <a:schemeClr val="lt1"/>
                </a:solidFill>
              </a:defRPr>
            </a:lvl9pPr>
          </a:lstStyle>
          <a:p>
            <a:endParaRPr/>
          </a:p>
        </p:txBody>
      </p:sp>
      <p:sp>
        <p:nvSpPr>
          <p:cNvPr id="145" name="Google Shape;145;p33"/>
          <p:cNvSpPr txBox="1">
            <a:spLocks noGrp="1"/>
          </p:cNvSpPr>
          <p:nvPr>
            <p:ph type="sldNum" idx="12"/>
          </p:nvPr>
        </p:nvSpPr>
        <p:spPr>
          <a:xfrm>
            <a:off x="22661331" y="12503357"/>
            <a:ext cx="1463100" cy="1049700"/>
          </a:xfrm>
          <a:prstGeom prst="rect">
            <a:avLst/>
          </a:prstGeom>
        </p:spPr>
        <p:txBody>
          <a:bodyPr spcFirstLastPara="1" wrap="square" lIns="243800" tIns="243800" rIns="243800" bIns="24380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46"/>
        <p:cNvGrpSpPr/>
        <p:nvPr/>
      </p:nvGrpSpPr>
      <p:grpSpPr>
        <a:xfrm>
          <a:off x="0" y="0"/>
          <a:ext cx="0" cy="0"/>
          <a:chOff x="0" y="0"/>
          <a:chExt cx="0" cy="0"/>
        </a:xfrm>
      </p:grpSpPr>
      <p:cxnSp>
        <p:nvCxnSpPr>
          <p:cNvPr id="147" name="Google Shape;147;p34"/>
          <p:cNvCxnSpPr/>
          <p:nvPr/>
        </p:nvCxnSpPr>
        <p:spPr>
          <a:xfrm>
            <a:off x="1133867" y="12640000"/>
            <a:ext cx="22124700" cy="0"/>
          </a:xfrm>
          <a:prstGeom prst="straightConnector1">
            <a:avLst/>
          </a:prstGeom>
          <a:noFill/>
          <a:ln w="19050" cap="flat" cmpd="sng">
            <a:solidFill>
              <a:schemeClr val="dk2"/>
            </a:solidFill>
            <a:prstDash val="solid"/>
            <a:round/>
            <a:headEnd type="none" w="sm" len="sm"/>
            <a:tailEnd type="none" w="sm" len="sm"/>
          </a:ln>
        </p:spPr>
      </p:cxnSp>
      <p:cxnSp>
        <p:nvCxnSpPr>
          <p:cNvPr id="148" name="Google Shape;148;p34"/>
          <p:cNvCxnSpPr/>
          <p:nvPr/>
        </p:nvCxnSpPr>
        <p:spPr>
          <a:xfrm>
            <a:off x="1133862" y="1108400"/>
            <a:ext cx="488700" cy="0"/>
          </a:xfrm>
          <a:prstGeom prst="straightConnector1">
            <a:avLst/>
          </a:prstGeom>
          <a:noFill/>
          <a:ln w="19050" cap="flat" cmpd="sng">
            <a:solidFill>
              <a:schemeClr val="dk2"/>
            </a:solidFill>
            <a:prstDash val="solid"/>
            <a:round/>
            <a:headEnd type="none" w="sm" len="sm"/>
            <a:tailEnd type="none" w="sm" len="sm"/>
          </a:ln>
        </p:spPr>
      </p:cxnSp>
      <p:sp>
        <p:nvSpPr>
          <p:cNvPr id="149" name="Google Shape;149;p34"/>
          <p:cNvSpPr txBox="1">
            <a:spLocks noGrp="1"/>
          </p:cNvSpPr>
          <p:nvPr>
            <p:ph type="body" idx="1"/>
          </p:nvPr>
        </p:nvSpPr>
        <p:spPr>
          <a:xfrm>
            <a:off x="874713" y="11269400"/>
            <a:ext cx="22369500" cy="1049700"/>
          </a:xfrm>
          <a:prstGeom prst="rect">
            <a:avLst/>
          </a:prstGeom>
        </p:spPr>
        <p:txBody>
          <a:bodyPr spcFirstLastPara="1" wrap="square" lIns="243800" tIns="243800" rIns="243800" bIns="243800" anchor="ctr" anchorCtr="0">
            <a:noAutofit/>
          </a:bodyPr>
          <a:lstStyle>
            <a:lvl1pPr marL="457200" lvl="0" indent="-228600" rtl="0">
              <a:lnSpc>
                <a:spcPct val="100000"/>
              </a:lnSpc>
              <a:spcBef>
                <a:spcPts val="0"/>
              </a:spcBef>
              <a:spcAft>
                <a:spcPts val="0"/>
              </a:spcAft>
              <a:buSzPts val="4800"/>
              <a:buNone/>
              <a:defRPr/>
            </a:lvl1pPr>
          </a:lstStyle>
          <a:p>
            <a:endParaRPr/>
          </a:p>
        </p:txBody>
      </p:sp>
      <p:sp>
        <p:nvSpPr>
          <p:cNvPr id="150" name="Google Shape;150;p34"/>
          <p:cNvSpPr txBox="1">
            <a:spLocks noGrp="1"/>
          </p:cNvSpPr>
          <p:nvPr>
            <p:ph type="sldNum" idx="12"/>
          </p:nvPr>
        </p:nvSpPr>
        <p:spPr>
          <a:xfrm>
            <a:off x="22661331" y="12503357"/>
            <a:ext cx="1463100" cy="104970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51"/>
        <p:cNvGrpSpPr/>
        <p:nvPr/>
      </p:nvGrpSpPr>
      <p:grpSpPr>
        <a:xfrm>
          <a:off x="0" y="0"/>
          <a:ext cx="0" cy="0"/>
          <a:chOff x="0" y="0"/>
          <a:chExt cx="0" cy="0"/>
        </a:xfrm>
      </p:grpSpPr>
      <p:cxnSp>
        <p:nvCxnSpPr>
          <p:cNvPr id="152" name="Google Shape;152;p35"/>
          <p:cNvCxnSpPr/>
          <p:nvPr/>
        </p:nvCxnSpPr>
        <p:spPr>
          <a:xfrm>
            <a:off x="1133867" y="12640000"/>
            <a:ext cx="22124700" cy="0"/>
          </a:xfrm>
          <a:prstGeom prst="straightConnector1">
            <a:avLst/>
          </a:prstGeom>
          <a:noFill/>
          <a:ln w="19050" cap="flat" cmpd="sng">
            <a:solidFill>
              <a:schemeClr val="dk2"/>
            </a:solidFill>
            <a:prstDash val="solid"/>
            <a:round/>
            <a:headEnd type="none" w="sm" len="sm"/>
            <a:tailEnd type="none" w="sm" len="sm"/>
          </a:ln>
        </p:spPr>
      </p:cxnSp>
      <p:cxnSp>
        <p:nvCxnSpPr>
          <p:cNvPr id="153" name="Google Shape;153;p35"/>
          <p:cNvCxnSpPr/>
          <p:nvPr/>
        </p:nvCxnSpPr>
        <p:spPr>
          <a:xfrm>
            <a:off x="1133867" y="1108400"/>
            <a:ext cx="22124700" cy="0"/>
          </a:xfrm>
          <a:prstGeom prst="straightConnector1">
            <a:avLst/>
          </a:prstGeom>
          <a:noFill/>
          <a:ln w="38100" cap="flat" cmpd="sng">
            <a:solidFill>
              <a:schemeClr val="dk2"/>
            </a:solidFill>
            <a:prstDash val="solid"/>
            <a:round/>
            <a:headEnd type="none" w="sm" len="sm"/>
            <a:tailEnd type="none" w="sm" len="sm"/>
          </a:ln>
        </p:spPr>
      </p:cxnSp>
      <p:sp>
        <p:nvSpPr>
          <p:cNvPr id="154" name="Google Shape;154;p35"/>
          <p:cNvSpPr txBox="1">
            <a:spLocks noGrp="1"/>
          </p:cNvSpPr>
          <p:nvPr>
            <p:ph type="title" hasCustomPrompt="1"/>
          </p:nvPr>
        </p:nvSpPr>
        <p:spPr>
          <a:xfrm>
            <a:off x="2277200" y="3479600"/>
            <a:ext cx="19829700" cy="4102500"/>
          </a:xfrm>
          <a:prstGeom prst="rect">
            <a:avLst/>
          </a:prstGeom>
        </p:spPr>
        <p:txBody>
          <a:bodyPr spcFirstLastPara="1" wrap="square" lIns="243800" tIns="243800" rIns="243800" bIns="243800" anchor="ctr" anchorCtr="0">
            <a:noAutofit/>
          </a:bodyPr>
          <a:lstStyle>
            <a:lvl1pPr lvl="0" algn="ctr" rtl="0">
              <a:spcBef>
                <a:spcPts val="0"/>
              </a:spcBef>
              <a:spcAft>
                <a:spcPts val="0"/>
              </a:spcAft>
              <a:buClr>
                <a:schemeClr val="dk1"/>
              </a:buClr>
              <a:buSzPts val="25600"/>
              <a:buFont typeface="Lato"/>
              <a:buNone/>
              <a:defRPr sz="25600">
                <a:solidFill>
                  <a:schemeClr val="dk1"/>
                </a:solidFill>
                <a:latin typeface="Lato"/>
                <a:ea typeface="Lato"/>
                <a:cs typeface="Lato"/>
                <a:sym typeface="Lato"/>
              </a:defRPr>
            </a:lvl1pPr>
            <a:lvl2pPr lvl="1" algn="ctr" rtl="0">
              <a:spcBef>
                <a:spcPts val="0"/>
              </a:spcBef>
              <a:spcAft>
                <a:spcPts val="0"/>
              </a:spcAft>
              <a:buClr>
                <a:schemeClr val="dk1"/>
              </a:buClr>
              <a:buSzPts val="25600"/>
              <a:buFont typeface="Lato"/>
              <a:buNone/>
              <a:defRPr sz="25600">
                <a:solidFill>
                  <a:schemeClr val="dk1"/>
                </a:solidFill>
                <a:latin typeface="Lato"/>
                <a:ea typeface="Lato"/>
                <a:cs typeface="Lato"/>
                <a:sym typeface="Lato"/>
              </a:defRPr>
            </a:lvl2pPr>
            <a:lvl3pPr lvl="2" algn="ctr" rtl="0">
              <a:spcBef>
                <a:spcPts val="0"/>
              </a:spcBef>
              <a:spcAft>
                <a:spcPts val="0"/>
              </a:spcAft>
              <a:buClr>
                <a:schemeClr val="dk1"/>
              </a:buClr>
              <a:buSzPts val="25600"/>
              <a:buFont typeface="Lato"/>
              <a:buNone/>
              <a:defRPr sz="25600">
                <a:solidFill>
                  <a:schemeClr val="dk1"/>
                </a:solidFill>
                <a:latin typeface="Lato"/>
                <a:ea typeface="Lato"/>
                <a:cs typeface="Lato"/>
                <a:sym typeface="Lato"/>
              </a:defRPr>
            </a:lvl3pPr>
            <a:lvl4pPr lvl="3" algn="ctr" rtl="0">
              <a:spcBef>
                <a:spcPts val="0"/>
              </a:spcBef>
              <a:spcAft>
                <a:spcPts val="0"/>
              </a:spcAft>
              <a:buClr>
                <a:schemeClr val="dk1"/>
              </a:buClr>
              <a:buSzPts val="25600"/>
              <a:buFont typeface="Lato"/>
              <a:buNone/>
              <a:defRPr sz="25600">
                <a:solidFill>
                  <a:schemeClr val="dk1"/>
                </a:solidFill>
                <a:latin typeface="Lato"/>
                <a:ea typeface="Lato"/>
                <a:cs typeface="Lato"/>
                <a:sym typeface="Lato"/>
              </a:defRPr>
            </a:lvl4pPr>
            <a:lvl5pPr lvl="4" algn="ctr" rtl="0">
              <a:spcBef>
                <a:spcPts val="0"/>
              </a:spcBef>
              <a:spcAft>
                <a:spcPts val="0"/>
              </a:spcAft>
              <a:buClr>
                <a:schemeClr val="dk1"/>
              </a:buClr>
              <a:buSzPts val="25600"/>
              <a:buFont typeface="Lato"/>
              <a:buNone/>
              <a:defRPr sz="25600">
                <a:solidFill>
                  <a:schemeClr val="dk1"/>
                </a:solidFill>
                <a:latin typeface="Lato"/>
                <a:ea typeface="Lato"/>
                <a:cs typeface="Lato"/>
                <a:sym typeface="Lato"/>
              </a:defRPr>
            </a:lvl5pPr>
            <a:lvl6pPr lvl="5" algn="ctr" rtl="0">
              <a:spcBef>
                <a:spcPts val="0"/>
              </a:spcBef>
              <a:spcAft>
                <a:spcPts val="0"/>
              </a:spcAft>
              <a:buClr>
                <a:schemeClr val="dk1"/>
              </a:buClr>
              <a:buSzPts val="25600"/>
              <a:buFont typeface="Lato"/>
              <a:buNone/>
              <a:defRPr sz="25600">
                <a:solidFill>
                  <a:schemeClr val="dk1"/>
                </a:solidFill>
                <a:latin typeface="Lato"/>
                <a:ea typeface="Lato"/>
                <a:cs typeface="Lato"/>
                <a:sym typeface="Lato"/>
              </a:defRPr>
            </a:lvl6pPr>
            <a:lvl7pPr lvl="6" algn="ctr" rtl="0">
              <a:spcBef>
                <a:spcPts val="0"/>
              </a:spcBef>
              <a:spcAft>
                <a:spcPts val="0"/>
              </a:spcAft>
              <a:buClr>
                <a:schemeClr val="dk1"/>
              </a:buClr>
              <a:buSzPts val="25600"/>
              <a:buFont typeface="Lato"/>
              <a:buNone/>
              <a:defRPr sz="25600">
                <a:solidFill>
                  <a:schemeClr val="dk1"/>
                </a:solidFill>
                <a:latin typeface="Lato"/>
                <a:ea typeface="Lato"/>
                <a:cs typeface="Lato"/>
                <a:sym typeface="Lato"/>
              </a:defRPr>
            </a:lvl7pPr>
            <a:lvl8pPr lvl="7" algn="ctr" rtl="0">
              <a:spcBef>
                <a:spcPts val="0"/>
              </a:spcBef>
              <a:spcAft>
                <a:spcPts val="0"/>
              </a:spcAft>
              <a:buClr>
                <a:schemeClr val="dk1"/>
              </a:buClr>
              <a:buSzPts val="25600"/>
              <a:buFont typeface="Lato"/>
              <a:buNone/>
              <a:defRPr sz="25600">
                <a:solidFill>
                  <a:schemeClr val="dk1"/>
                </a:solidFill>
                <a:latin typeface="Lato"/>
                <a:ea typeface="Lato"/>
                <a:cs typeface="Lato"/>
                <a:sym typeface="Lato"/>
              </a:defRPr>
            </a:lvl8pPr>
            <a:lvl9pPr lvl="8" algn="ctr" rtl="0">
              <a:spcBef>
                <a:spcPts val="0"/>
              </a:spcBef>
              <a:spcAft>
                <a:spcPts val="0"/>
              </a:spcAft>
              <a:buClr>
                <a:schemeClr val="dk1"/>
              </a:buClr>
              <a:buSzPts val="25600"/>
              <a:buFont typeface="Lato"/>
              <a:buNone/>
              <a:defRPr sz="25600">
                <a:solidFill>
                  <a:schemeClr val="dk1"/>
                </a:solidFill>
                <a:latin typeface="Lato"/>
                <a:ea typeface="Lato"/>
                <a:cs typeface="Lato"/>
                <a:sym typeface="Lato"/>
              </a:defRPr>
            </a:lvl9pPr>
          </a:lstStyle>
          <a:p>
            <a:r>
              <a:t>xx%</a:t>
            </a:r>
          </a:p>
        </p:txBody>
      </p:sp>
      <p:sp>
        <p:nvSpPr>
          <p:cNvPr id="155" name="Google Shape;155;p35"/>
          <p:cNvSpPr txBox="1">
            <a:spLocks noGrp="1"/>
          </p:cNvSpPr>
          <p:nvPr>
            <p:ph type="body" idx="1"/>
          </p:nvPr>
        </p:nvSpPr>
        <p:spPr>
          <a:xfrm>
            <a:off x="2277200" y="7785200"/>
            <a:ext cx="19829700" cy="2857500"/>
          </a:xfrm>
          <a:prstGeom prst="rect">
            <a:avLst/>
          </a:prstGeom>
        </p:spPr>
        <p:txBody>
          <a:bodyPr spcFirstLastPara="1" wrap="square" lIns="243800" tIns="243800" rIns="243800" bIns="243800" anchor="t" anchorCtr="0">
            <a:noAutofit/>
          </a:bodyPr>
          <a:lstStyle>
            <a:lvl1pPr marL="457200" lvl="0" indent="-533400" algn="ctr" rtl="0">
              <a:spcBef>
                <a:spcPts val="0"/>
              </a:spcBef>
              <a:spcAft>
                <a:spcPts val="0"/>
              </a:spcAft>
              <a:buSzPts val="4800"/>
              <a:buChar char="●"/>
              <a:defRPr/>
            </a:lvl1pPr>
            <a:lvl2pPr marL="914400" lvl="1" indent="-463550" algn="ctr" rtl="0">
              <a:spcBef>
                <a:spcPts val="4300"/>
              </a:spcBef>
              <a:spcAft>
                <a:spcPts val="0"/>
              </a:spcAft>
              <a:buSzPts val="3700"/>
              <a:buChar char="○"/>
              <a:defRPr/>
            </a:lvl2pPr>
            <a:lvl3pPr marL="1371600" lvl="2" indent="-463550" algn="ctr" rtl="0">
              <a:spcBef>
                <a:spcPts val="4300"/>
              </a:spcBef>
              <a:spcAft>
                <a:spcPts val="0"/>
              </a:spcAft>
              <a:buSzPts val="3700"/>
              <a:buChar char="■"/>
              <a:defRPr/>
            </a:lvl3pPr>
            <a:lvl4pPr marL="1828800" lvl="3" indent="-463550" algn="ctr" rtl="0">
              <a:spcBef>
                <a:spcPts val="4300"/>
              </a:spcBef>
              <a:spcAft>
                <a:spcPts val="0"/>
              </a:spcAft>
              <a:buSzPts val="3700"/>
              <a:buChar char="●"/>
              <a:defRPr/>
            </a:lvl4pPr>
            <a:lvl5pPr marL="2286000" lvl="4" indent="-463550" algn="ctr" rtl="0">
              <a:spcBef>
                <a:spcPts val="4300"/>
              </a:spcBef>
              <a:spcAft>
                <a:spcPts val="0"/>
              </a:spcAft>
              <a:buSzPts val="3700"/>
              <a:buChar char="○"/>
              <a:defRPr/>
            </a:lvl5pPr>
            <a:lvl6pPr marL="2743200" lvl="5" indent="-463550" algn="ctr" rtl="0">
              <a:spcBef>
                <a:spcPts val="4300"/>
              </a:spcBef>
              <a:spcAft>
                <a:spcPts val="0"/>
              </a:spcAft>
              <a:buSzPts val="3700"/>
              <a:buChar char="■"/>
              <a:defRPr/>
            </a:lvl6pPr>
            <a:lvl7pPr marL="3200400" lvl="6" indent="-463550" algn="ctr" rtl="0">
              <a:spcBef>
                <a:spcPts val="4300"/>
              </a:spcBef>
              <a:spcAft>
                <a:spcPts val="0"/>
              </a:spcAft>
              <a:buSzPts val="3700"/>
              <a:buChar char="●"/>
              <a:defRPr/>
            </a:lvl7pPr>
            <a:lvl8pPr marL="3657600" lvl="7" indent="-463550" algn="ctr" rtl="0">
              <a:spcBef>
                <a:spcPts val="4300"/>
              </a:spcBef>
              <a:spcAft>
                <a:spcPts val="0"/>
              </a:spcAft>
              <a:buSzPts val="3700"/>
              <a:buChar char="○"/>
              <a:defRPr/>
            </a:lvl8pPr>
            <a:lvl9pPr marL="4114800" lvl="8" indent="-463550" algn="ctr" rtl="0">
              <a:spcBef>
                <a:spcPts val="4300"/>
              </a:spcBef>
              <a:spcAft>
                <a:spcPts val="4300"/>
              </a:spcAft>
              <a:buSzPts val="3700"/>
              <a:buChar char="■"/>
              <a:defRPr/>
            </a:lvl9pPr>
          </a:lstStyle>
          <a:p>
            <a:endParaRPr/>
          </a:p>
        </p:txBody>
      </p:sp>
      <p:sp>
        <p:nvSpPr>
          <p:cNvPr id="156" name="Google Shape;156;p35"/>
          <p:cNvSpPr txBox="1">
            <a:spLocks noGrp="1"/>
          </p:cNvSpPr>
          <p:nvPr>
            <p:ph type="sldNum" idx="12"/>
          </p:nvPr>
        </p:nvSpPr>
        <p:spPr>
          <a:xfrm>
            <a:off x="22661331" y="12503357"/>
            <a:ext cx="1463100" cy="104970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7"/>
        <p:cNvGrpSpPr/>
        <p:nvPr/>
      </p:nvGrpSpPr>
      <p:grpSpPr>
        <a:xfrm>
          <a:off x="0" y="0"/>
          <a:ext cx="0" cy="0"/>
          <a:chOff x="0" y="0"/>
          <a:chExt cx="0" cy="0"/>
        </a:xfrm>
      </p:grpSpPr>
      <p:sp>
        <p:nvSpPr>
          <p:cNvPr id="158" name="Google Shape;158;p36"/>
          <p:cNvSpPr txBox="1">
            <a:spLocks noGrp="1"/>
          </p:cNvSpPr>
          <p:nvPr>
            <p:ph type="sldNum" idx="12"/>
          </p:nvPr>
        </p:nvSpPr>
        <p:spPr>
          <a:xfrm>
            <a:off x="22661331" y="12503357"/>
            <a:ext cx="1463100" cy="104970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matchingName="BAMCO Template">
  <p:cSld name="Blank">
    <p:bg>
      <p:bgPr>
        <a:solidFill>
          <a:srgbClr val="000000"/>
        </a:solidFill>
        <a:effectLst/>
      </p:bgPr>
    </p:bg>
    <p:spTree>
      <p:nvGrpSpPr>
        <p:cNvPr id="1" name="Shape 159"/>
        <p:cNvGrpSpPr/>
        <p:nvPr/>
      </p:nvGrpSpPr>
      <p:grpSpPr>
        <a:xfrm>
          <a:off x="0" y="0"/>
          <a:ext cx="0" cy="0"/>
          <a:chOff x="0" y="0"/>
          <a:chExt cx="0" cy="0"/>
        </a:xfrm>
      </p:grpSpPr>
      <p:sp>
        <p:nvSpPr>
          <p:cNvPr id="160" name="Google Shape;160;p37"/>
          <p:cNvSpPr txBox="1">
            <a:spLocks noGrp="1"/>
          </p:cNvSpPr>
          <p:nvPr>
            <p:ph type="sldNum" idx="12"/>
          </p:nvPr>
        </p:nvSpPr>
        <p:spPr>
          <a:xfrm>
            <a:off x="11954103" y="13073062"/>
            <a:ext cx="466200" cy="477600"/>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700">
              <a:solidFill>
                <a:schemeClr val="dk2"/>
              </a:solidFill>
              <a:latin typeface="Lato"/>
              <a:ea typeface="Lato"/>
              <a:cs typeface="Lato"/>
              <a:sym typeface="Lato"/>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BAMCO Theme">
  <p:cSld name="CUSTOM">
    <p:spTree>
      <p:nvGrpSpPr>
        <p:cNvPr id="1" name="Shape 161"/>
        <p:cNvGrpSpPr/>
        <p:nvPr/>
      </p:nvGrpSpPr>
      <p:grpSpPr>
        <a:xfrm>
          <a:off x="0" y="0"/>
          <a:ext cx="0" cy="0"/>
          <a:chOff x="0" y="0"/>
          <a:chExt cx="0" cy="0"/>
        </a:xfrm>
      </p:grpSpPr>
      <p:sp>
        <p:nvSpPr>
          <p:cNvPr id="162" name="Google Shape;162;p38"/>
          <p:cNvSpPr txBox="1">
            <a:spLocks noGrp="1"/>
          </p:cNvSpPr>
          <p:nvPr>
            <p:ph type="sldNum" idx="12"/>
          </p:nvPr>
        </p:nvSpPr>
        <p:spPr>
          <a:xfrm>
            <a:off x="22661331" y="12503357"/>
            <a:ext cx="1463100" cy="104970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
        <p:nvSpPr>
          <p:cNvPr id="163" name="Google Shape;163;p38"/>
          <p:cNvSpPr/>
          <p:nvPr/>
        </p:nvSpPr>
        <p:spPr>
          <a:xfrm>
            <a:off x="865875" y="796275"/>
            <a:ext cx="22860000" cy="12344400"/>
          </a:xfrm>
          <a:prstGeom prst="rect">
            <a:avLst/>
          </a:prstGeom>
          <a:no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38"/>
          <p:cNvSpPr/>
          <p:nvPr/>
        </p:nvSpPr>
        <p:spPr>
          <a:xfrm>
            <a:off x="865875" y="796275"/>
            <a:ext cx="4572000" cy="123444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38"/>
          <p:cNvSpPr/>
          <p:nvPr/>
        </p:nvSpPr>
        <p:spPr>
          <a:xfrm>
            <a:off x="5437875" y="796275"/>
            <a:ext cx="4572000" cy="61722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38"/>
          <p:cNvSpPr/>
          <p:nvPr/>
        </p:nvSpPr>
        <p:spPr>
          <a:xfrm>
            <a:off x="5437875" y="6968475"/>
            <a:ext cx="4572000" cy="61722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38"/>
          <p:cNvSpPr/>
          <p:nvPr/>
        </p:nvSpPr>
        <p:spPr>
          <a:xfrm>
            <a:off x="19153875" y="796275"/>
            <a:ext cx="4572000" cy="123444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38"/>
          <p:cNvSpPr/>
          <p:nvPr/>
        </p:nvSpPr>
        <p:spPr>
          <a:xfrm>
            <a:off x="14581875" y="796275"/>
            <a:ext cx="4572000" cy="61722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38"/>
          <p:cNvSpPr/>
          <p:nvPr/>
        </p:nvSpPr>
        <p:spPr>
          <a:xfrm>
            <a:off x="14581875" y="6968475"/>
            <a:ext cx="4572000" cy="61722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38"/>
          <p:cNvSpPr/>
          <p:nvPr/>
        </p:nvSpPr>
        <p:spPr>
          <a:xfrm>
            <a:off x="10009875" y="796275"/>
            <a:ext cx="4572000" cy="30207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38"/>
          <p:cNvSpPr/>
          <p:nvPr/>
        </p:nvSpPr>
        <p:spPr>
          <a:xfrm>
            <a:off x="10009875" y="3832691"/>
            <a:ext cx="4572000" cy="46566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38"/>
          <p:cNvSpPr/>
          <p:nvPr/>
        </p:nvSpPr>
        <p:spPr>
          <a:xfrm>
            <a:off x="10009875" y="8484006"/>
            <a:ext cx="4572000" cy="46566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38"/>
          <p:cNvSpPr txBox="1"/>
          <p:nvPr/>
        </p:nvSpPr>
        <p:spPr>
          <a:xfrm>
            <a:off x="14789275" y="931126"/>
            <a:ext cx="4011900" cy="10419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800">
                <a:solidFill>
                  <a:srgbClr val="222222"/>
                </a:solidFill>
                <a:latin typeface="Montserrat ExtraBold"/>
                <a:ea typeface="Montserrat ExtraBold"/>
                <a:cs typeface="Montserrat ExtraBold"/>
                <a:sym typeface="Montserrat ExtraBold"/>
              </a:rPr>
              <a:t>8. COMPETITIVE ADVANTAGES</a:t>
            </a:r>
            <a:endParaRPr sz="1800">
              <a:latin typeface="Montserrat ExtraBold"/>
              <a:ea typeface="Montserrat ExtraBold"/>
              <a:cs typeface="Montserrat ExtraBold"/>
              <a:sym typeface="Montserrat ExtraBold"/>
            </a:endParaRPr>
          </a:p>
        </p:txBody>
      </p:sp>
      <p:sp>
        <p:nvSpPr>
          <p:cNvPr id="174" name="Google Shape;174;p38"/>
          <p:cNvSpPr txBox="1"/>
          <p:nvPr/>
        </p:nvSpPr>
        <p:spPr>
          <a:xfrm>
            <a:off x="10203700" y="4050851"/>
            <a:ext cx="4138500" cy="498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800">
                <a:solidFill>
                  <a:srgbClr val="222222"/>
                </a:solidFill>
                <a:latin typeface="Montserrat ExtraBold"/>
                <a:ea typeface="Montserrat ExtraBold"/>
                <a:cs typeface="Montserrat ExtraBold"/>
                <a:sym typeface="Montserrat ExtraBold"/>
              </a:rPr>
              <a:t>2. CUSTOMERS</a:t>
            </a:r>
            <a:endParaRPr sz="1800">
              <a:latin typeface="Montserrat ExtraBold"/>
              <a:ea typeface="Montserrat ExtraBold"/>
              <a:cs typeface="Montserrat ExtraBold"/>
              <a:sym typeface="Montserrat ExtraBold"/>
            </a:endParaRPr>
          </a:p>
        </p:txBody>
      </p:sp>
      <p:sp>
        <p:nvSpPr>
          <p:cNvPr id="175" name="Google Shape;175;p38"/>
          <p:cNvSpPr txBox="1"/>
          <p:nvPr/>
        </p:nvSpPr>
        <p:spPr>
          <a:xfrm>
            <a:off x="10226625" y="8733151"/>
            <a:ext cx="4138500" cy="498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800">
                <a:solidFill>
                  <a:srgbClr val="222222"/>
                </a:solidFill>
                <a:latin typeface="Montserrat ExtraBold"/>
                <a:ea typeface="Montserrat ExtraBold"/>
                <a:cs typeface="Montserrat ExtraBold"/>
                <a:sym typeface="Montserrat ExtraBold"/>
              </a:rPr>
              <a:t>9. PROMISE</a:t>
            </a:r>
            <a:endParaRPr sz="1800">
              <a:latin typeface="Montserrat ExtraBold"/>
              <a:ea typeface="Montserrat ExtraBold"/>
              <a:cs typeface="Montserrat ExtraBold"/>
              <a:sym typeface="Montserrat ExtraBold"/>
            </a:endParaRPr>
          </a:p>
        </p:txBody>
      </p:sp>
      <p:sp>
        <p:nvSpPr>
          <p:cNvPr id="176" name="Google Shape;176;p38"/>
          <p:cNvSpPr txBox="1"/>
          <p:nvPr/>
        </p:nvSpPr>
        <p:spPr>
          <a:xfrm>
            <a:off x="5579075" y="931126"/>
            <a:ext cx="4011900" cy="498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800">
                <a:solidFill>
                  <a:srgbClr val="222222"/>
                </a:solidFill>
                <a:latin typeface="Montserrat ExtraBold"/>
                <a:ea typeface="Montserrat ExtraBold"/>
                <a:cs typeface="Montserrat ExtraBold"/>
                <a:sym typeface="Montserrat ExtraBold"/>
              </a:rPr>
              <a:t>4. MOTIVES</a:t>
            </a:r>
            <a:endParaRPr sz="1800">
              <a:latin typeface="Montserrat ExtraBold"/>
              <a:ea typeface="Montserrat ExtraBold"/>
              <a:cs typeface="Montserrat ExtraBold"/>
              <a:sym typeface="Montserrat ExtraBold"/>
            </a:endParaRPr>
          </a:p>
        </p:txBody>
      </p:sp>
      <p:sp>
        <p:nvSpPr>
          <p:cNvPr id="177" name="Google Shape;177;p38"/>
          <p:cNvSpPr txBox="1"/>
          <p:nvPr/>
        </p:nvSpPr>
        <p:spPr>
          <a:xfrm>
            <a:off x="5610642" y="7139015"/>
            <a:ext cx="4011900" cy="498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800">
                <a:solidFill>
                  <a:srgbClr val="222222"/>
                </a:solidFill>
                <a:latin typeface="Montserrat ExtraBold"/>
                <a:ea typeface="Montserrat ExtraBold"/>
                <a:cs typeface="Montserrat ExtraBold"/>
                <a:sym typeface="Montserrat ExtraBold"/>
              </a:rPr>
              <a:t>5. FEARS</a:t>
            </a:r>
            <a:endParaRPr sz="1800">
              <a:latin typeface="Montserrat ExtraBold"/>
              <a:ea typeface="Montserrat ExtraBold"/>
              <a:cs typeface="Montserrat ExtraBold"/>
              <a:sym typeface="Montserrat ExtraBold"/>
            </a:endParaRPr>
          </a:p>
        </p:txBody>
      </p:sp>
      <p:sp>
        <p:nvSpPr>
          <p:cNvPr id="178" name="Google Shape;178;p38"/>
          <p:cNvSpPr txBox="1"/>
          <p:nvPr/>
        </p:nvSpPr>
        <p:spPr>
          <a:xfrm>
            <a:off x="1148267" y="931126"/>
            <a:ext cx="4011900" cy="498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800">
                <a:solidFill>
                  <a:srgbClr val="222222"/>
                </a:solidFill>
                <a:latin typeface="Montserrat ExtraBold"/>
                <a:ea typeface="Montserrat ExtraBold"/>
                <a:cs typeface="Montserrat ExtraBold"/>
                <a:sym typeface="Montserrat ExtraBold"/>
              </a:rPr>
              <a:t>3. PROBLEMS</a:t>
            </a:r>
            <a:endParaRPr sz="1800">
              <a:latin typeface="Montserrat ExtraBold"/>
              <a:ea typeface="Montserrat ExtraBold"/>
              <a:cs typeface="Montserrat ExtraBold"/>
              <a:sym typeface="Montserrat ExtraBold"/>
            </a:endParaRPr>
          </a:p>
        </p:txBody>
      </p:sp>
      <p:sp>
        <p:nvSpPr>
          <p:cNvPr id="179" name="Google Shape;179;p38"/>
          <p:cNvSpPr txBox="1"/>
          <p:nvPr/>
        </p:nvSpPr>
        <p:spPr>
          <a:xfrm>
            <a:off x="10424675" y="931126"/>
            <a:ext cx="4011900" cy="498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800">
                <a:solidFill>
                  <a:srgbClr val="222222"/>
                </a:solidFill>
                <a:latin typeface="Montserrat ExtraBold"/>
                <a:ea typeface="Montserrat ExtraBold"/>
                <a:cs typeface="Montserrat ExtraBold"/>
                <a:sym typeface="Montserrat ExtraBold"/>
              </a:rPr>
              <a:t>1. BUSINESS</a:t>
            </a:r>
            <a:endParaRPr sz="1800">
              <a:latin typeface="Montserrat ExtraBold"/>
              <a:ea typeface="Montserrat ExtraBold"/>
              <a:cs typeface="Montserrat ExtraBold"/>
              <a:sym typeface="Montserrat ExtraBold"/>
            </a:endParaRPr>
          </a:p>
        </p:txBody>
      </p:sp>
      <p:sp>
        <p:nvSpPr>
          <p:cNvPr id="180" name="Google Shape;180;p38"/>
          <p:cNvSpPr txBox="1"/>
          <p:nvPr/>
        </p:nvSpPr>
        <p:spPr>
          <a:xfrm>
            <a:off x="14861925" y="7220649"/>
            <a:ext cx="4011900" cy="10419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800">
                <a:solidFill>
                  <a:srgbClr val="222222"/>
                </a:solidFill>
                <a:latin typeface="Montserrat ExtraBold"/>
                <a:ea typeface="Montserrat ExtraBold"/>
                <a:cs typeface="Montserrat ExtraBold"/>
                <a:sym typeface="Montserrat ExtraBold"/>
              </a:rPr>
              <a:t>7. ALTERNATIVES</a:t>
            </a:r>
            <a:endParaRPr sz="1800">
              <a:latin typeface="Montserrat ExtraBold"/>
              <a:ea typeface="Montserrat ExtraBold"/>
              <a:cs typeface="Montserrat ExtraBold"/>
              <a:sym typeface="Montserrat ExtraBold"/>
            </a:endParaRPr>
          </a:p>
        </p:txBody>
      </p:sp>
      <p:sp>
        <p:nvSpPr>
          <p:cNvPr id="181" name="Google Shape;181;p38"/>
          <p:cNvSpPr txBox="1"/>
          <p:nvPr/>
        </p:nvSpPr>
        <p:spPr>
          <a:xfrm>
            <a:off x="19431575" y="931126"/>
            <a:ext cx="4011900" cy="10419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800">
                <a:solidFill>
                  <a:srgbClr val="222222"/>
                </a:solidFill>
                <a:latin typeface="Montserrat ExtraBold"/>
                <a:ea typeface="Montserrat ExtraBold"/>
                <a:cs typeface="Montserrat ExtraBold"/>
                <a:sym typeface="Montserrat ExtraBold"/>
              </a:rPr>
              <a:t>6. SOLUTIONS</a:t>
            </a:r>
            <a:endParaRPr sz="1800">
              <a:latin typeface="Montserrat ExtraBold"/>
              <a:ea typeface="Montserrat ExtraBold"/>
              <a:cs typeface="Montserrat ExtraBold"/>
              <a:sym typeface="Montserrat ExtraBold"/>
            </a:endParaRPr>
          </a:p>
        </p:txBody>
      </p:sp>
      <p:sp>
        <p:nvSpPr>
          <p:cNvPr id="182" name="Google Shape;182;p38"/>
          <p:cNvSpPr txBox="1"/>
          <p:nvPr/>
        </p:nvSpPr>
        <p:spPr>
          <a:xfrm rot="10800000" flipH="1">
            <a:off x="10417275" y="1572825"/>
            <a:ext cx="3757200" cy="400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200">
              <a:latin typeface="Montserrat"/>
              <a:ea typeface="Montserrat"/>
              <a:cs typeface="Montserrat"/>
              <a:sym typeface="Montserrat"/>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Main title">
  <p:cSld name="Main title">
    <p:bg>
      <p:bgPr>
        <a:solidFill>
          <a:srgbClr val="F46524"/>
        </a:solidFill>
        <a:effectLst/>
      </p:bgPr>
    </p:bg>
    <p:spTree>
      <p:nvGrpSpPr>
        <p:cNvPr id="1" name="Shape 183"/>
        <p:cNvGrpSpPr/>
        <p:nvPr/>
      </p:nvGrpSpPr>
      <p:grpSpPr>
        <a:xfrm>
          <a:off x="0" y="0"/>
          <a:ext cx="0" cy="0"/>
          <a:chOff x="0" y="0"/>
          <a:chExt cx="0" cy="0"/>
        </a:xfrm>
      </p:grpSpPr>
      <p:sp>
        <p:nvSpPr>
          <p:cNvPr id="184" name="Google Shape;184;p39"/>
          <p:cNvSpPr txBox="1"/>
          <p:nvPr/>
        </p:nvSpPr>
        <p:spPr>
          <a:xfrm>
            <a:off x="1640700" y="4876450"/>
            <a:ext cx="18578100" cy="5144700"/>
          </a:xfrm>
          <a:prstGeom prst="rect">
            <a:avLst/>
          </a:prstGeom>
          <a:noFill/>
          <a:ln>
            <a:noFill/>
          </a:ln>
        </p:spPr>
        <p:txBody>
          <a:bodyPr spcFirstLastPara="1" wrap="square" lIns="91425" tIns="91425" rIns="91425" bIns="91425" anchor="t" anchorCtr="0">
            <a:noAutofit/>
          </a:bodyPr>
          <a:lstStyle/>
          <a:p>
            <a:pPr marL="0" lvl="0" indent="0" algn="l" rtl="0">
              <a:lnSpc>
                <a:spcPct val="70000"/>
              </a:lnSpc>
              <a:spcBef>
                <a:spcPts val="0"/>
              </a:spcBef>
              <a:spcAft>
                <a:spcPts val="0"/>
              </a:spcAft>
              <a:buNone/>
            </a:pPr>
            <a:r>
              <a:rPr lang="en-US" sz="20000">
                <a:solidFill>
                  <a:srgbClr val="FFFFFF"/>
                </a:solidFill>
                <a:latin typeface="Montserrat Black"/>
                <a:ea typeface="Montserrat Black"/>
                <a:cs typeface="Montserrat Black"/>
                <a:sym typeface="Montserrat Black"/>
              </a:rPr>
              <a:t>FIND YOUR PATH</a:t>
            </a:r>
            <a:endParaRPr sz="20000">
              <a:solidFill>
                <a:srgbClr val="FFFFFF"/>
              </a:solidFill>
              <a:latin typeface="Montserrat Black"/>
              <a:ea typeface="Montserrat Black"/>
              <a:cs typeface="Montserrat Black"/>
              <a:sym typeface="Montserrat Black"/>
            </a:endParaRPr>
          </a:p>
        </p:txBody>
      </p:sp>
      <p:sp>
        <p:nvSpPr>
          <p:cNvPr id="185" name="Google Shape;185;p39"/>
          <p:cNvSpPr txBox="1"/>
          <p:nvPr/>
        </p:nvSpPr>
        <p:spPr>
          <a:xfrm>
            <a:off x="1778000" y="3331875"/>
            <a:ext cx="10141500" cy="1262100"/>
          </a:xfrm>
          <a:prstGeom prst="rect">
            <a:avLst/>
          </a:prstGeom>
          <a:noFill/>
          <a:ln>
            <a:noFill/>
          </a:ln>
        </p:spPr>
        <p:txBody>
          <a:bodyPr spcFirstLastPara="1" wrap="square" lIns="91425" tIns="91425" rIns="91425" bIns="91425" anchor="t" anchorCtr="0">
            <a:spAutoFit/>
          </a:bodyPr>
          <a:lstStyle/>
          <a:p>
            <a:pPr marL="0" lvl="0" indent="0" algn="l" rtl="0">
              <a:lnSpc>
                <a:spcPct val="70000"/>
              </a:lnSpc>
              <a:spcBef>
                <a:spcPts val="0"/>
              </a:spcBef>
              <a:spcAft>
                <a:spcPts val="0"/>
              </a:spcAft>
              <a:buNone/>
            </a:pPr>
            <a:r>
              <a:rPr lang="en-US" sz="10000" b="1">
                <a:solidFill>
                  <a:schemeClr val="lt1"/>
                </a:solidFill>
                <a:latin typeface="Montserrat"/>
                <a:ea typeface="Montserrat"/>
                <a:cs typeface="Montserrat"/>
                <a:sym typeface="Montserrat"/>
              </a:rPr>
              <a:t>SESSION ONE </a:t>
            </a:r>
            <a:endParaRPr sz="10000" b="1">
              <a:solidFill>
                <a:schemeClr val="lt1"/>
              </a:solidFill>
              <a:latin typeface="Montserrat"/>
              <a:ea typeface="Montserrat"/>
              <a:cs typeface="Montserrat"/>
              <a:sym typeface="Montserrat"/>
            </a:endParaRPr>
          </a:p>
        </p:txBody>
      </p:sp>
      <p:sp>
        <p:nvSpPr>
          <p:cNvPr id="186" name="Google Shape;186;p39"/>
          <p:cNvSpPr txBox="1"/>
          <p:nvPr/>
        </p:nvSpPr>
        <p:spPr>
          <a:xfrm>
            <a:off x="1708025" y="10668300"/>
            <a:ext cx="14741400" cy="1715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600"/>
              </a:spcBef>
              <a:spcAft>
                <a:spcPts val="0"/>
              </a:spcAft>
              <a:buNone/>
            </a:pPr>
            <a:r>
              <a:rPr lang="en-US" sz="3000" b="1" i="1">
                <a:solidFill>
                  <a:schemeClr val="lt1"/>
                </a:solidFill>
                <a:latin typeface="Montserrat"/>
                <a:ea typeface="Montserrat"/>
                <a:cs typeface="Montserrat"/>
                <a:sym typeface="Montserrat"/>
              </a:rPr>
              <a:t>Outcomes:</a:t>
            </a:r>
            <a:r>
              <a:rPr lang="en-US" sz="3000" i="1">
                <a:solidFill>
                  <a:schemeClr val="lt1"/>
                </a:solidFill>
                <a:latin typeface="Montserrat"/>
                <a:ea typeface="Montserrat"/>
                <a:cs typeface="Montserrat"/>
                <a:sym typeface="Montserrat"/>
              </a:rPr>
              <a:t> Craft a one-page business and marketing plan clarifying the problem your company solves, and the people that actually buy.</a:t>
            </a:r>
            <a:endParaRPr sz="3000" i="1">
              <a:solidFill>
                <a:schemeClr val="lt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lt1"/>
              </a:solidFill>
              <a:latin typeface="Montserrat"/>
              <a:ea typeface="Montserrat"/>
              <a:cs typeface="Montserrat"/>
              <a:sym typeface="Montserrat"/>
            </a:endParaRPr>
          </a:p>
        </p:txBody>
      </p:sp>
      <p:pic>
        <p:nvPicPr>
          <p:cNvPr id="187" name="Google Shape;187;p39"/>
          <p:cNvPicPr preferRelativeResize="0"/>
          <p:nvPr/>
        </p:nvPicPr>
        <p:blipFill>
          <a:blip r:embed="rId2">
            <a:alphaModFix/>
          </a:blip>
          <a:stretch>
            <a:fillRect/>
          </a:stretch>
        </p:blipFill>
        <p:spPr>
          <a:xfrm>
            <a:off x="9303404" y="6989417"/>
            <a:ext cx="1865875" cy="1865875"/>
          </a:xfrm>
          <a:prstGeom prst="rect">
            <a:avLst/>
          </a:prstGeom>
          <a:noFill/>
          <a:ln>
            <a:noFill/>
          </a:ln>
        </p:spPr>
      </p:pic>
      <p:sp>
        <p:nvSpPr>
          <p:cNvPr id="188" name="Google Shape;188;p39"/>
          <p:cNvSpPr txBox="1">
            <a:spLocks noGrp="1"/>
          </p:cNvSpPr>
          <p:nvPr>
            <p:ph type="sldNum" idx="12"/>
          </p:nvPr>
        </p:nvSpPr>
        <p:spPr>
          <a:xfrm>
            <a:off x="22818090" y="12666269"/>
            <a:ext cx="1463100" cy="1050000"/>
          </a:xfrm>
          <a:prstGeom prst="rect">
            <a:avLst/>
          </a:prstGeom>
        </p:spPr>
        <p:txBody>
          <a:bodyPr spcFirstLastPara="1" wrap="square" lIns="243800" tIns="243800" rIns="243800" bIns="243800" anchor="t" anchorCtr="0">
            <a:noAutofit/>
          </a:bodyPr>
          <a:lstStyle>
            <a:lvl1pPr lvl="0">
              <a:buNone/>
              <a:defRPr sz="3200"/>
            </a:lvl1pPr>
            <a:lvl2pPr lvl="1">
              <a:buNone/>
              <a:defRPr sz="3200"/>
            </a:lvl2pPr>
            <a:lvl3pPr lvl="2">
              <a:buNone/>
              <a:defRPr sz="3200"/>
            </a:lvl3pPr>
            <a:lvl4pPr lvl="3">
              <a:buNone/>
              <a:defRPr sz="3200"/>
            </a:lvl4pPr>
            <a:lvl5pPr lvl="4">
              <a:buNone/>
              <a:defRPr sz="3200"/>
            </a:lvl5pPr>
            <a:lvl6pPr lvl="5">
              <a:buNone/>
              <a:defRPr sz="3200"/>
            </a:lvl6pPr>
            <a:lvl7pPr lvl="6">
              <a:buNone/>
              <a:defRPr sz="3200"/>
            </a:lvl7pPr>
            <a:lvl8pPr lvl="7">
              <a:buNone/>
              <a:defRPr sz="3200"/>
            </a:lvl8pPr>
            <a:lvl9pPr lvl="8">
              <a:buNone/>
              <a:defRPr sz="32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Main title 1">
  <p:cSld name="Main title_1">
    <p:spTree>
      <p:nvGrpSpPr>
        <p:cNvPr id="1" name="Shape 189"/>
        <p:cNvGrpSpPr/>
        <p:nvPr/>
      </p:nvGrpSpPr>
      <p:grpSpPr>
        <a:xfrm>
          <a:off x="0" y="0"/>
          <a:ext cx="0" cy="0"/>
          <a:chOff x="0" y="0"/>
          <a:chExt cx="0" cy="0"/>
        </a:xfrm>
      </p:grpSpPr>
      <p:sp>
        <p:nvSpPr>
          <p:cNvPr id="190" name="Google Shape;190;p40"/>
          <p:cNvSpPr txBox="1">
            <a:spLocks noGrp="1"/>
          </p:cNvSpPr>
          <p:nvPr>
            <p:ph type="title"/>
          </p:nvPr>
        </p:nvSpPr>
        <p:spPr>
          <a:xfrm>
            <a:off x="1440180" y="1335701"/>
            <a:ext cx="20627400" cy="124689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191" name="Google Shape;191;p40"/>
          <p:cNvSpPr txBox="1">
            <a:spLocks noGrp="1"/>
          </p:cNvSpPr>
          <p:nvPr>
            <p:ph type="sldNum" idx="12"/>
          </p:nvPr>
        </p:nvSpPr>
        <p:spPr>
          <a:xfrm>
            <a:off x="16946880" y="12344400"/>
            <a:ext cx="5120700" cy="736500"/>
          </a:xfrm>
          <a:prstGeom prst="rect">
            <a:avLst/>
          </a:prstGeom>
          <a:noFill/>
          <a:ln>
            <a:noFill/>
          </a:ln>
        </p:spPr>
        <p:txBody>
          <a:bodyPr spcFirstLastPara="1" wrap="square" lIns="109725" tIns="109725" rIns="109725" bIns="109725" anchor="ctr" anchorCtr="0">
            <a:noAutofit/>
          </a:bodyPr>
          <a:lstStyle>
            <a:lvl1pPr marL="0" marR="0" lvl="0"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1pPr>
            <a:lvl2pPr marL="0" marR="0" lvl="1"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2pPr>
            <a:lvl3pPr marL="0" marR="0" lvl="2"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3pPr>
            <a:lvl4pPr marL="0" marR="0" lvl="3"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4pPr>
            <a:lvl5pPr marL="0" marR="0" lvl="4"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5pPr>
            <a:lvl6pPr marL="0" marR="0" lvl="5"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6pPr>
            <a:lvl7pPr marL="0" marR="0" lvl="6"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7pPr>
            <a:lvl8pPr marL="0" marR="0" lvl="7"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8pPr>
            <a:lvl9pPr marL="0" marR="0" lvl="8"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sz="2700">
              <a:solidFill>
                <a:schemeClr val="dk2"/>
              </a:solidFill>
              <a:latin typeface="Lato"/>
              <a:ea typeface="Lato"/>
              <a:cs typeface="Lato"/>
              <a:sym typeface="Lato"/>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Main title 2">
  <p:cSld name="Main title_2">
    <p:spTree>
      <p:nvGrpSpPr>
        <p:cNvPr id="1" name="Shape 192"/>
        <p:cNvGrpSpPr/>
        <p:nvPr/>
      </p:nvGrpSpPr>
      <p:grpSpPr>
        <a:xfrm>
          <a:off x="0" y="0"/>
          <a:ext cx="0" cy="0"/>
          <a:chOff x="0" y="0"/>
          <a:chExt cx="0" cy="0"/>
        </a:xfrm>
      </p:grpSpPr>
      <p:sp>
        <p:nvSpPr>
          <p:cNvPr id="193" name="Google Shape;193;p41"/>
          <p:cNvSpPr txBox="1">
            <a:spLocks noGrp="1"/>
          </p:cNvSpPr>
          <p:nvPr>
            <p:ph type="title"/>
          </p:nvPr>
        </p:nvSpPr>
        <p:spPr>
          <a:xfrm>
            <a:off x="1440180" y="1335701"/>
            <a:ext cx="20627400" cy="124689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194" name="Google Shape;194;p41"/>
          <p:cNvSpPr txBox="1">
            <a:spLocks noGrp="1"/>
          </p:cNvSpPr>
          <p:nvPr>
            <p:ph type="sldNum" idx="12"/>
          </p:nvPr>
        </p:nvSpPr>
        <p:spPr>
          <a:xfrm>
            <a:off x="16946880" y="12344400"/>
            <a:ext cx="5120700" cy="736500"/>
          </a:xfrm>
          <a:prstGeom prst="rect">
            <a:avLst/>
          </a:prstGeom>
          <a:noFill/>
          <a:ln>
            <a:noFill/>
          </a:ln>
        </p:spPr>
        <p:txBody>
          <a:bodyPr spcFirstLastPara="1" wrap="square" lIns="109725" tIns="109725" rIns="109725" bIns="109725" anchor="ctr" anchorCtr="0">
            <a:noAutofit/>
          </a:bodyPr>
          <a:lstStyle>
            <a:lvl1pPr marL="0" marR="0" lvl="0"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1pPr>
            <a:lvl2pPr marL="0" marR="0" lvl="1"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2pPr>
            <a:lvl3pPr marL="0" marR="0" lvl="2"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3pPr>
            <a:lvl4pPr marL="0" marR="0" lvl="3"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4pPr>
            <a:lvl5pPr marL="0" marR="0" lvl="4"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5pPr>
            <a:lvl6pPr marL="0" marR="0" lvl="5"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6pPr>
            <a:lvl7pPr marL="0" marR="0" lvl="6"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7pPr>
            <a:lvl8pPr marL="0" marR="0" lvl="7"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8pPr>
            <a:lvl9pPr marL="0" marR="0" lvl="8"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sz="2700">
              <a:solidFill>
                <a:schemeClr val="dk2"/>
              </a:solidFill>
              <a:latin typeface="Lato"/>
              <a:ea typeface="Lato"/>
              <a:cs typeface="Lato"/>
              <a:sym typeface="Lato"/>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Main title 3">
  <p:cSld name="Main title_3">
    <p:spTree>
      <p:nvGrpSpPr>
        <p:cNvPr id="1" name="Shape 195"/>
        <p:cNvGrpSpPr/>
        <p:nvPr/>
      </p:nvGrpSpPr>
      <p:grpSpPr>
        <a:xfrm>
          <a:off x="0" y="0"/>
          <a:ext cx="0" cy="0"/>
          <a:chOff x="0" y="0"/>
          <a:chExt cx="0" cy="0"/>
        </a:xfrm>
      </p:grpSpPr>
      <p:sp>
        <p:nvSpPr>
          <p:cNvPr id="196" name="Google Shape;196;p42"/>
          <p:cNvSpPr txBox="1">
            <a:spLocks noGrp="1"/>
          </p:cNvSpPr>
          <p:nvPr>
            <p:ph type="title"/>
          </p:nvPr>
        </p:nvSpPr>
        <p:spPr>
          <a:xfrm>
            <a:off x="1440180" y="1335701"/>
            <a:ext cx="20627400" cy="124689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197" name="Google Shape;197;p42"/>
          <p:cNvSpPr txBox="1">
            <a:spLocks noGrp="1"/>
          </p:cNvSpPr>
          <p:nvPr>
            <p:ph type="sldNum" idx="12"/>
          </p:nvPr>
        </p:nvSpPr>
        <p:spPr>
          <a:xfrm>
            <a:off x="16946880" y="12344400"/>
            <a:ext cx="5120700" cy="736500"/>
          </a:xfrm>
          <a:prstGeom prst="rect">
            <a:avLst/>
          </a:prstGeom>
          <a:noFill/>
          <a:ln>
            <a:noFill/>
          </a:ln>
        </p:spPr>
        <p:txBody>
          <a:bodyPr spcFirstLastPara="1" wrap="square" lIns="109725" tIns="109725" rIns="109725" bIns="109725" anchor="ctr" anchorCtr="0">
            <a:noAutofit/>
          </a:bodyPr>
          <a:lstStyle>
            <a:lvl1pPr marL="0" marR="0" lvl="0"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1pPr>
            <a:lvl2pPr marL="0" marR="0" lvl="1"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2pPr>
            <a:lvl3pPr marL="0" marR="0" lvl="2"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3pPr>
            <a:lvl4pPr marL="0" marR="0" lvl="3"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4pPr>
            <a:lvl5pPr marL="0" marR="0" lvl="4"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5pPr>
            <a:lvl6pPr marL="0" marR="0" lvl="5"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6pPr>
            <a:lvl7pPr marL="0" marR="0" lvl="6"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7pPr>
            <a:lvl8pPr marL="0" marR="0" lvl="7"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8pPr>
            <a:lvl9pPr marL="0" marR="0" lvl="8"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sz="2700">
              <a:solidFill>
                <a:schemeClr val="dk2"/>
              </a:solidFill>
              <a:latin typeface="Lato"/>
              <a:ea typeface="Lato"/>
              <a:cs typeface="Lato"/>
              <a:sym typeface="Lato"/>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Main title 4">
  <p:cSld name="Main title_4">
    <p:spTree>
      <p:nvGrpSpPr>
        <p:cNvPr id="1" name="Shape 198"/>
        <p:cNvGrpSpPr/>
        <p:nvPr/>
      </p:nvGrpSpPr>
      <p:grpSpPr>
        <a:xfrm>
          <a:off x="0" y="0"/>
          <a:ext cx="0" cy="0"/>
          <a:chOff x="0" y="0"/>
          <a:chExt cx="0" cy="0"/>
        </a:xfrm>
      </p:grpSpPr>
      <p:sp>
        <p:nvSpPr>
          <p:cNvPr id="199" name="Google Shape;199;p43"/>
          <p:cNvSpPr txBox="1">
            <a:spLocks noGrp="1"/>
          </p:cNvSpPr>
          <p:nvPr>
            <p:ph type="title"/>
          </p:nvPr>
        </p:nvSpPr>
        <p:spPr>
          <a:xfrm>
            <a:off x="1440180" y="1335701"/>
            <a:ext cx="20627400" cy="124689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200" name="Google Shape;200;p43"/>
          <p:cNvSpPr txBox="1">
            <a:spLocks noGrp="1"/>
          </p:cNvSpPr>
          <p:nvPr>
            <p:ph type="sldNum" idx="12"/>
          </p:nvPr>
        </p:nvSpPr>
        <p:spPr>
          <a:xfrm>
            <a:off x="16946880" y="12344400"/>
            <a:ext cx="5120700" cy="736500"/>
          </a:xfrm>
          <a:prstGeom prst="rect">
            <a:avLst/>
          </a:prstGeom>
          <a:noFill/>
          <a:ln>
            <a:noFill/>
          </a:ln>
        </p:spPr>
        <p:txBody>
          <a:bodyPr spcFirstLastPara="1" wrap="square" lIns="109725" tIns="109725" rIns="109725" bIns="109725" anchor="ctr" anchorCtr="0">
            <a:noAutofit/>
          </a:bodyPr>
          <a:lstStyle>
            <a:lvl1pPr marL="0" marR="0" lvl="0"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1pPr>
            <a:lvl2pPr marL="0" marR="0" lvl="1"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2pPr>
            <a:lvl3pPr marL="0" marR="0" lvl="2"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3pPr>
            <a:lvl4pPr marL="0" marR="0" lvl="3"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4pPr>
            <a:lvl5pPr marL="0" marR="0" lvl="4"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5pPr>
            <a:lvl6pPr marL="0" marR="0" lvl="5"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6pPr>
            <a:lvl7pPr marL="0" marR="0" lvl="6"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7pPr>
            <a:lvl8pPr marL="0" marR="0" lvl="7"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8pPr>
            <a:lvl9pPr marL="0" marR="0" lvl="8"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sz="2700">
              <a:solidFill>
                <a:schemeClr val="dk2"/>
              </a:solidFill>
              <a:latin typeface="Lato"/>
              <a:ea typeface="Lato"/>
              <a:cs typeface="Lato"/>
              <a:sym typeface="Lato"/>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Main title 5">
  <p:cSld name="Main title_5">
    <p:spTree>
      <p:nvGrpSpPr>
        <p:cNvPr id="1" name="Shape 201"/>
        <p:cNvGrpSpPr/>
        <p:nvPr/>
      </p:nvGrpSpPr>
      <p:grpSpPr>
        <a:xfrm>
          <a:off x="0" y="0"/>
          <a:ext cx="0" cy="0"/>
          <a:chOff x="0" y="0"/>
          <a:chExt cx="0" cy="0"/>
        </a:xfrm>
      </p:grpSpPr>
      <p:sp>
        <p:nvSpPr>
          <p:cNvPr id="202" name="Google Shape;202;p44"/>
          <p:cNvSpPr txBox="1">
            <a:spLocks noGrp="1"/>
          </p:cNvSpPr>
          <p:nvPr>
            <p:ph type="title"/>
          </p:nvPr>
        </p:nvSpPr>
        <p:spPr>
          <a:xfrm>
            <a:off x="1440180" y="1335701"/>
            <a:ext cx="20627400" cy="124689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203" name="Google Shape;203;p44"/>
          <p:cNvSpPr txBox="1">
            <a:spLocks noGrp="1"/>
          </p:cNvSpPr>
          <p:nvPr>
            <p:ph type="sldNum" idx="12"/>
          </p:nvPr>
        </p:nvSpPr>
        <p:spPr>
          <a:xfrm>
            <a:off x="16946880" y="12344400"/>
            <a:ext cx="5120700" cy="736500"/>
          </a:xfrm>
          <a:prstGeom prst="rect">
            <a:avLst/>
          </a:prstGeom>
          <a:noFill/>
          <a:ln>
            <a:noFill/>
          </a:ln>
        </p:spPr>
        <p:txBody>
          <a:bodyPr spcFirstLastPara="1" wrap="square" lIns="109725" tIns="109725" rIns="109725" bIns="109725" anchor="ctr" anchorCtr="0">
            <a:noAutofit/>
          </a:bodyPr>
          <a:lstStyle>
            <a:lvl1pPr marL="0" marR="0" lvl="0"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1pPr>
            <a:lvl2pPr marL="0" marR="0" lvl="1"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2pPr>
            <a:lvl3pPr marL="0" marR="0" lvl="2"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3pPr>
            <a:lvl4pPr marL="0" marR="0" lvl="3"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4pPr>
            <a:lvl5pPr marL="0" marR="0" lvl="4"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5pPr>
            <a:lvl6pPr marL="0" marR="0" lvl="5"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6pPr>
            <a:lvl7pPr marL="0" marR="0" lvl="6"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7pPr>
            <a:lvl8pPr marL="0" marR="0" lvl="7"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8pPr>
            <a:lvl9pPr marL="0" marR="0" lvl="8"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sz="2700">
              <a:solidFill>
                <a:schemeClr val="dk2"/>
              </a:solidFill>
              <a:latin typeface="Lato"/>
              <a:ea typeface="Lato"/>
              <a:cs typeface="Lato"/>
              <a:sym typeface="Lato"/>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Main title 6">
  <p:cSld name="Main title_6">
    <p:spTree>
      <p:nvGrpSpPr>
        <p:cNvPr id="1" name="Shape 204"/>
        <p:cNvGrpSpPr/>
        <p:nvPr/>
      </p:nvGrpSpPr>
      <p:grpSpPr>
        <a:xfrm>
          <a:off x="0" y="0"/>
          <a:ext cx="0" cy="0"/>
          <a:chOff x="0" y="0"/>
          <a:chExt cx="0" cy="0"/>
        </a:xfrm>
      </p:grpSpPr>
      <p:sp>
        <p:nvSpPr>
          <p:cNvPr id="205" name="Google Shape;205;p45"/>
          <p:cNvSpPr txBox="1">
            <a:spLocks noGrp="1"/>
          </p:cNvSpPr>
          <p:nvPr>
            <p:ph type="title"/>
          </p:nvPr>
        </p:nvSpPr>
        <p:spPr>
          <a:xfrm>
            <a:off x="1440180" y="1335701"/>
            <a:ext cx="20627400" cy="124689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206" name="Google Shape;206;p45"/>
          <p:cNvSpPr txBox="1">
            <a:spLocks noGrp="1"/>
          </p:cNvSpPr>
          <p:nvPr>
            <p:ph type="sldNum" idx="12"/>
          </p:nvPr>
        </p:nvSpPr>
        <p:spPr>
          <a:xfrm>
            <a:off x="16946880" y="12344400"/>
            <a:ext cx="5120700" cy="736500"/>
          </a:xfrm>
          <a:prstGeom prst="rect">
            <a:avLst/>
          </a:prstGeom>
          <a:noFill/>
          <a:ln>
            <a:noFill/>
          </a:ln>
        </p:spPr>
        <p:txBody>
          <a:bodyPr spcFirstLastPara="1" wrap="square" lIns="109725" tIns="109725" rIns="109725" bIns="109725" anchor="ctr" anchorCtr="0">
            <a:noAutofit/>
          </a:bodyPr>
          <a:lstStyle>
            <a:lvl1pPr marL="0" marR="0" lvl="0"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1pPr>
            <a:lvl2pPr marL="0" marR="0" lvl="1"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2pPr>
            <a:lvl3pPr marL="0" marR="0" lvl="2"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3pPr>
            <a:lvl4pPr marL="0" marR="0" lvl="3"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4pPr>
            <a:lvl5pPr marL="0" marR="0" lvl="4"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5pPr>
            <a:lvl6pPr marL="0" marR="0" lvl="5"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6pPr>
            <a:lvl7pPr marL="0" marR="0" lvl="6"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7pPr>
            <a:lvl8pPr marL="0" marR="0" lvl="7"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8pPr>
            <a:lvl9pPr marL="0" marR="0" lvl="8"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sz="2700">
              <a:solidFill>
                <a:schemeClr val="dk2"/>
              </a:solidFill>
              <a:latin typeface="Lato"/>
              <a:ea typeface="Lato"/>
              <a:cs typeface="Lato"/>
              <a:sym typeface="Lato"/>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Main title 7">
  <p:cSld name="Main title_7">
    <p:spTree>
      <p:nvGrpSpPr>
        <p:cNvPr id="1" name="Shape 207"/>
        <p:cNvGrpSpPr/>
        <p:nvPr/>
      </p:nvGrpSpPr>
      <p:grpSpPr>
        <a:xfrm>
          <a:off x="0" y="0"/>
          <a:ext cx="0" cy="0"/>
          <a:chOff x="0" y="0"/>
          <a:chExt cx="0" cy="0"/>
        </a:xfrm>
      </p:grpSpPr>
      <p:sp>
        <p:nvSpPr>
          <p:cNvPr id="208" name="Google Shape;208;p46"/>
          <p:cNvSpPr txBox="1">
            <a:spLocks noGrp="1"/>
          </p:cNvSpPr>
          <p:nvPr>
            <p:ph type="title"/>
          </p:nvPr>
        </p:nvSpPr>
        <p:spPr>
          <a:xfrm>
            <a:off x="1440180" y="1335701"/>
            <a:ext cx="20627400" cy="124689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209" name="Google Shape;209;p46"/>
          <p:cNvSpPr txBox="1">
            <a:spLocks noGrp="1"/>
          </p:cNvSpPr>
          <p:nvPr>
            <p:ph type="sldNum" idx="12"/>
          </p:nvPr>
        </p:nvSpPr>
        <p:spPr>
          <a:xfrm>
            <a:off x="16946880" y="12344400"/>
            <a:ext cx="5120700" cy="736500"/>
          </a:xfrm>
          <a:prstGeom prst="rect">
            <a:avLst/>
          </a:prstGeom>
          <a:noFill/>
          <a:ln>
            <a:noFill/>
          </a:ln>
        </p:spPr>
        <p:txBody>
          <a:bodyPr spcFirstLastPara="1" wrap="square" lIns="109725" tIns="109725" rIns="109725" bIns="109725" anchor="ctr" anchorCtr="0">
            <a:noAutofit/>
          </a:bodyPr>
          <a:lstStyle>
            <a:lvl1pPr marL="0" marR="0" lvl="0"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1pPr>
            <a:lvl2pPr marL="0" marR="0" lvl="1"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2pPr>
            <a:lvl3pPr marL="0" marR="0" lvl="2"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3pPr>
            <a:lvl4pPr marL="0" marR="0" lvl="3"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4pPr>
            <a:lvl5pPr marL="0" marR="0" lvl="4"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5pPr>
            <a:lvl6pPr marL="0" marR="0" lvl="5"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6pPr>
            <a:lvl7pPr marL="0" marR="0" lvl="6"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7pPr>
            <a:lvl8pPr marL="0" marR="0" lvl="7"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8pPr>
            <a:lvl9pPr marL="0" marR="0" lvl="8"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sz="2700">
              <a:solidFill>
                <a:schemeClr val="dk2"/>
              </a:solidFill>
              <a:latin typeface="Lato"/>
              <a:ea typeface="Lato"/>
              <a:cs typeface="Lato"/>
              <a:sym typeface="Lato"/>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Main title 8">
  <p:cSld name="Main title_8">
    <p:spTree>
      <p:nvGrpSpPr>
        <p:cNvPr id="1" name="Shape 210"/>
        <p:cNvGrpSpPr/>
        <p:nvPr/>
      </p:nvGrpSpPr>
      <p:grpSpPr>
        <a:xfrm>
          <a:off x="0" y="0"/>
          <a:ext cx="0" cy="0"/>
          <a:chOff x="0" y="0"/>
          <a:chExt cx="0" cy="0"/>
        </a:xfrm>
      </p:grpSpPr>
      <p:sp>
        <p:nvSpPr>
          <p:cNvPr id="211" name="Google Shape;211;p47"/>
          <p:cNvSpPr txBox="1">
            <a:spLocks noGrp="1"/>
          </p:cNvSpPr>
          <p:nvPr>
            <p:ph type="title"/>
          </p:nvPr>
        </p:nvSpPr>
        <p:spPr>
          <a:xfrm>
            <a:off x="1440180" y="1335701"/>
            <a:ext cx="20627400" cy="124689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212" name="Google Shape;212;p47"/>
          <p:cNvSpPr txBox="1">
            <a:spLocks noGrp="1"/>
          </p:cNvSpPr>
          <p:nvPr>
            <p:ph type="sldNum" idx="12"/>
          </p:nvPr>
        </p:nvSpPr>
        <p:spPr>
          <a:xfrm>
            <a:off x="16946880" y="12344400"/>
            <a:ext cx="5120700" cy="736500"/>
          </a:xfrm>
          <a:prstGeom prst="rect">
            <a:avLst/>
          </a:prstGeom>
          <a:noFill/>
          <a:ln>
            <a:noFill/>
          </a:ln>
        </p:spPr>
        <p:txBody>
          <a:bodyPr spcFirstLastPara="1" wrap="square" lIns="109725" tIns="109725" rIns="109725" bIns="109725" anchor="ctr" anchorCtr="0">
            <a:noAutofit/>
          </a:bodyPr>
          <a:lstStyle>
            <a:lvl1pPr marL="0" marR="0" lvl="0"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1pPr>
            <a:lvl2pPr marL="0" marR="0" lvl="1"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2pPr>
            <a:lvl3pPr marL="0" marR="0" lvl="2"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3pPr>
            <a:lvl4pPr marL="0" marR="0" lvl="3"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4pPr>
            <a:lvl5pPr marL="0" marR="0" lvl="4"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5pPr>
            <a:lvl6pPr marL="0" marR="0" lvl="5"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6pPr>
            <a:lvl7pPr marL="0" marR="0" lvl="6"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7pPr>
            <a:lvl8pPr marL="0" marR="0" lvl="7"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8pPr>
            <a:lvl9pPr marL="0" marR="0" lvl="8"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sz="2700">
              <a:solidFill>
                <a:schemeClr val="dk2"/>
              </a:solidFill>
              <a:latin typeface="Lato"/>
              <a:ea typeface="Lato"/>
              <a:cs typeface="Lato"/>
              <a:sym typeface="Lato"/>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mp; Bullets - 2 Column">
  <p:cSld name="Title &amp; Bullets - 2 Column 2">
    <p:spTree>
      <p:nvGrpSpPr>
        <p:cNvPr id="1" name="Shape 213"/>
        <p:cNvGrpSpPr/>
        <p:nvPr/>
      </p:nvGrpSpPr>
      <p:grpSpPr>
        <a:xfrm>
          <a:off x="0" y="0"/>
          <a:ext cx="0" cy="0"/>
          <a:chOff x="0" y="0"/>
          <a:chExt cx="0" cy="0"/>
        </a:xfrm>
      </p:grpSpPr>
      <p:sp>
        <p:nvSpPr>
          <p:cNvPr id="214" name="Google Shape;214;p48"/>
          <p:cNvSpPr txBox="1">
            <a:spLocks noGrp="1"/>
          </p:cNvSpPr>
          <p:nvPr>
            <p:ph type="title"/>
          </p:nvPr>
        </p:nvSpPr>
        <p:spPr>
          <a:xfrm>
            <a:off x="673100" y="355600"/>
            <a:ext cx="23050500" cy="3429000"/>
          </a:xfrm>
          <a:prstGeom prst="rect">
            <a:avLst/>
          </a:prstGeom>
          <a:noFill/>
          <a:ln>
            <a:noFill/>
          </a:ln>
        </p:spPr>
        <p:txBody>
          <a:bodyPr spcFirstLastPara="1" wrap="square" lIns="63500" tIns="63500" rIns="63500" bIns="63500" anchor="ctr" anchorCtr="0">
            <a:noAutofit/>
          </a:bodyPr>
          <a:lstStyle>
            <a:lvl1pPr lvl="0" algn="ctr" rtl="0">
              <a:lnSpc>
                <a:spcPct val="100000"/>
              </a:lnSpc>
              <a:spcBef>
                <a:spcPts val="0"/>
              </a:spcBef>
              <a:spcAft>
                <a:spcPts val="0"/>
              </a:spcAft>
              <a:buClr>
                <a:srgbClr val="535353"/>
              </a:buClr>
              <a:buSzPts val="1800"/>
              <a:buNone/>
              <a:defRPr/>
            </a:lvl1pPr>
            <a:lvl2pPr lvl="1" algn="ctr" rtl="0">
              <a:lnSpc>
                <a:spcPct val="100000"/>
              </a:lnSpc>
              <a:spcBef>
                <a:spcPts val="0"/>
              </a:spcBef>
              <a:spcAft>
                <a:spcPts val="0"/>
              </a:spcAft>
              <a:buClr>
                <a:srgbClr val="535353"/>
              </a:buClr>
              <a:buSzPts val="1800"/>
              <a:buNone/>
              <a:defRPr/>
            </a:lvl2pPr>
            <a:lvl3pPr lvl="2" algn="ctr" rtl="0">
              <a:lnSpc>
                <a:spcPct val="100000"/>
              </a:lnSpc>
              <a:spcBef>
                <a:spcPts val="0"/>
              </a:spcBef>
              <a:spcAft>
                <a:spcPts val="0"/>
              </a:spcAft>
              <a:buClr>
                <a:srgbClr val="535353"/>
              </a:buClr>
              <a:buSzPts val="1800"/>
              <a:buNone/>
              <a:defRPr/>
            </a:lvl3pPr>
            <a:lvl4pPr lvl="3" algn="ctr" rtl="0">
              <a:lnSpc>
                <a:spcPct val="100000"/>
              </a:lnSpc>
              <a:spcBef>
                <a:spcPts val="0"/>
              </a:spcBef>
              <a:spcAft>
                <a:spcPts val="0"/>
              </a:spcAft>
              <a:buClr>
                <a:srgbClr val="535353"/>
              </a:buClr>
              <a:buSzPts val="1800"/>
              <a:buNone/>
              <a:defRPr/>
            </a:lvl4pPr>
            <a:lvl5pPr lvl="4" algn="ctr" rtl="0">
              <a:lnSpc>
                <a:spcPct val="100000"/>
              </a:lnSpc>
              <a:spcBef>
                <a:spcPts val="0"/>
              </a:spcBef>
              <a:spcAft>
                <a:spcPts val="0"/>
              </a:spcAft>
              <a:buClr>
                <a:srgbClr val="535353"/>
              </a:buClr>
              <a:buSzPts val="1800"/>
              <a:buNone/>
              <a:defRPr/>
            </a:lvl5pPr>
            <a:lvl6pPr lvl="5" algn="ctr" rtl="0">
              <a:lnSpc>
                <a:spcPct val="100000"/>
              </a:lnSpc>
              <a:spcBef>
                <a:spcPts val="0"/>
              </a:spcBef>
              <a:spcAft>
                <a:spcPts val="0"/>
              </a:spcAft>
              <a:buClr>
                <a:srgbClr val="535353"/>
              </a:buClr>
              <a:buSzPts val="1800"/>
              <a:buNone/>
              <a:defRPr/>
            </a:lvl6pPr>
            <a:lvl7pPr lvl="6" algn="ctr" rtl="0">
              <a:lnSpc>
                <a:spcPct val="100000"/>
              </a:lnSpc>
              <a:spcBef>
                <a:spcPts val="0"/>
              </a:spcBef>
              <a:spcAft>
                <a:spcPts val="0"/>
              </a:spcAft>
              <a:buClr>
                <a:srgbClr val="535353"/>
              </a:buClr>
              <a:buSzPts val="1800"/>
              <a:buNone/>
              <a:defRPr/>
            </a:lvl7pPr>
            <a:lvl8pPr lvl="7" algn="ctr" rtl="0">
              <a:lnSpc>
                <a:spcPct val="100000"/>
              </a:lnSpc>
              <a:spcBef>
                <a:spcPts val="0"/>
              </a:spcBef>
              <a:spcAft>
                <a:spcPts val="0"/>
              </a:spcAft>
              <a:buClr>
                <a:srgbClr val="535353"/>
              </a:buClr>
              <a:buSzPts val="1800"/>
              <a:buNone/>
              <a:defRPr/>
            </a:lvl8pPr>
            <a:lvl9pPr lvl="8" algn="ctr" rtl="0">
              <a:lnSpc>
                <a:spcPct val="100000"/>
              </a:lnSpc>
              <a:spcBef>
                <a:spcPts val="0"/>
              </a:spcBef>
              <a:spcAft>
                <a:spcPts val="0"/>
              </a:spcAft>
              <a:buClr>
                <a:srgbClr val="535353"/>
              </a:buClr>
              <a:buSzPts val="1800"/>
              <a:buNone/>
              <a:defRPr/>
            </a:lvl9pPr>
          </a:lstStyle>
          <a:p>
            <a:endParaRPr/>
          </a:p>
        </p:txBody>
      </p:sp>
      <p:sp>
        <p:nvSpPr>
          <p:cNvPr id="215" name="Google Shape;215;p48"/>
          <p:cNvSpPr txBox="1">
            <a:spLocks noGrp="1"/>
          </p:cNvSpPr>
          <p:nvPr>
            <p:ph type="body" idx="1"/>
          </p:nvPr>
        </p:nvSpPr>
        <p:spPr>
          <a:xfrm>
            <a:off x="673100" y="4483100"/>
            <a:ext cx="23050500" cy="8217000"/>
          </a:xfrm>
          <a:prstGeom prst="rect">
            <a:avLst/>
          </a:prstGeom>
          <a:noFill/>
          <a:ln>
            <a:noFill/>
          </a:ln>
        </p:spPr>
        <p:txBody>
          <a:bodyPr spcFirstLastPara="1" wrap="square" lIns="63500" tIns="63500" rIns="63500" bIns="63500" anchor="t" anchorCtr="0">
            <a:noAutofit/>
          </a:bodyPr>
          <a:lstStyle>
            <a:lvl1pPr marL="457200" lvl="0" indent="-322326" algn="l" rtl="0">
              <a:lnSpc>
                <a:spcPct val="100000"/>
              </a:lnSpc>
              <a:spcBef>
                <a:spcPts val="5300"/>
              </a:spcBef>
              <a:spcAft>
                <a:spcPts val="0"/>
              </a:spcAft>
              <a:buSzPts val="1476"/>
              <a:buChar char="●"/>
              <a:defRPr/>
            </a:lvl1pPr>
            <a:lvl2pPr marL="914400" lvl="1" indent="-322326" algn="l" rtl="0">
              <a:lnSpc>
                <a:spcPct val="100000"/>
              </a:lnSpc>
              <a:spcBef>
                <a:spcPts val="5300"/>
              </a:spcBef>
              <a:spcAft>
                <a:spcPts val="0"/>
              </a:spcAft>
              <a:buSzPts val="1476"/>
              <a:buChar char="○"/>
              <a:defRPr/>
            </a:lvl2pPr>
            <a:lvl3pPr marL="1371600" lvl="2" indent="-322325" algn="l" rtl="0">
              <a:lnSpc>
                <a:spcPct val="100000"/>
              </a:lnSpc>
              <a:spcBef>
                <a:spcPts val="5300"/>
              </a:spcBef>
              <a:spcAft>
                <a:spcPts val="0"/>
              </a:spcAft>
              <a:buSzPts val="1476"/>
              <a:buChar char="■"/>
              <a:defRPr/>
            </a:lvl3pPr>
            <a:lvl4pPr marL="1828800" lvl="3" indent="-322325" algn="l" rtl="0">
              <a:lnSpc>
                <a:spcPct val="100000"/>
              </a:lnSpc>
              <a:spcBef>
                <a:spcPts val="5300"/>
              </a:spcBef>
              <a:spcAft>
                <a:spcPts val="0"/>
              </a:spcAft>
              <a:buSzPts val="1476"/>
              <a:buChar char="●"/>
              <a:defRPr/>
            </a:lvl4pPr>
            <a:lvl5pPr marL="2286000" lvl="4" indent="-322326" algn="l" rtl="0">
              <a:lnSpc>
                <a:spcPct val="100000"/>
              </a:lnSpc>
              <a:spcBef>
                <a:spcPts val="5300"/>
              </a:spcBef>
              <a:spcAft>
                <a:spcPts val="0"/>
              </a:spcAft>
              <a:buSzPts val="1476"/>
              <a:buChar char="○"/>
              <a:defRPr/>
            </a:lvl5pPr>
            <a:lvl6pPr marL="2743200" lvl="5" indent="-322326" algn="l" rtl="0">
              <a:lnSpc>
                <a:spcPct val="100000"/>
              </a:lnSpc>
              <a:spcBef>
                <a:spcPts val="5300"/>
              </a:spcBef>
              <a:spcAft>
                <a:spcPts val="0"/>
              </a:spcAft>
              <a:buSzPts val="1476"/>
              <a:buChar char="■"/>
              <a:defRPr/>
            </a:lvl6pPr>
            <a:lvl7pPr marL="3200400" lvl="6" indent="-322326" algn="l" rtl="0">
              <a:lnSpc>
                <a:spcPct val="100000"/>
              </a:lnSpc>
              <a:spcBef>
                <a:spcPts val="5300"/>
              </a:spcBef>
              <a:spcAft>
                <a:spcPts val="0"/>
              </a:spcAft>
              <a:buSzPts val="1476"/>
              <a:buChar char="●"/>
              <a:defRPr/>
            </a:lvl7pPr>
            <a:lvl8pPr marL="3657600" lvl="7" indent="-322326" algn="l" rtl="0">
              <a:lnSpc>
                <a:spcPct val="100000"/>
              </a:lnSpc>
              <a:spcBef>
                <a:spcPts val="5300"/>
              </a:spcBef>
              <a:spcAft>
                <a:spcPts val="0"/>
              </a:spcAft>
              <a:buSzPts val="1476"/>
              <a:buChar char="○"/>
              <a:defRPr/>
            </a:lvl8pPr>
            <a:lvl9pPr marL="4114800" lvl="8" indent="-322326" algn="l" rtl="0">
              <a:lnSpc>
                <a:spcPct val="100000"/>
              </a:lnSpc>
              <a:spcBef>
                <a:spcPts val="5300"/>
              </a:spcBef>
              <a:spcAft>
                <a:spcPts val="0"/>
              </a:spcAft>
              <a:buSzPts val="1476"/>
              <a:buChar char="■"/>
              <a:defRPr/>
            </a:lvl9pPr>
          </a:lstStyle>
          <a:p>
            <a:endParaRPr/>
          </a:p>
        </p:txBody>
      </p:sp>
      <p:sp>
        <p:nvSpPr>
          <p:cNvPr id="216" name="Google Shape;216;p48"/>
          <p:cNvSpPr txBox="1">
            <a:spLocks noGrp="1"/>
          </p:cNvSpPr>
          <p:nvPr>
            <p:ph type="sldNum" idx="12"/>
          </p:nvPr>
        </p:nvSpPr>
        <p:spPr>
          <a:xfrm>
            <a:off x="11976100" y="13081000"/>
            <a:ext cx="419100" cy="4719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1pPr>
            <a:lvl2pPr marL="0" lvl="1"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2pPr>
            <a:lvl3pPr marL="0" lvl="2"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3pPr>
            <a:lvl4pPr marL="0" lvl="3"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4pPr>
            <a:lvl5pPr marL="0" lvl="4"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5pPr>
            <a:lvl6pPr marL="0" lvl="5"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6pPr>
            <a:lvl7pPr marL="0" lvl="6"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7pPr>
            <a:lvl8pPr marL="0" lvl="7"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8pPr>
            <a:lvl9pPr marL="0" lvl="8"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sz="2700">
              <a:latin typeface="Lato"/>
              <a:ea typeface="Lato"/>
              <a:cs typeface="Lato"/>
              <a:sym typeface="Lato"/>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Main title 9">
  <p:cSld name="Main title_9">
    <p:spTree>
      <p:nvGrpSpPr>
        <p:cNvPr id="1" name="Shape 217"/>
        <p:cNvGrpSpPr/>
        <p:nvPr/>
      </p:nvGrpSpPr>
      <p:grpSpPr>
        <a:xfrm>
          <a:off x="0" y="0"/>
          <a:ext cx="0" cy="0"/>
          <a:chOff x="0" y="0"/>
          <a:chExt cx="0" cy="0"/>
        </a:xfrm>
      </p:grpSpPr>
      <p:sp>
        <p:nvSpPr>
          <p:cNvPr id="218" name="Google Shape;218;p49"/>
          <p:cNvSpPr txBox="1">
            <a:spLocks noGrp="1"/>
          </p:cNvSpPr>
          <p:nvPr>
            <p:ph type="title"/>
          </p:nvPr>
        </p:nvSpPr>
        <p:spPr>
          <a:xfrm>
            <a:off x="1440180" y="1335701"/>
            <a:ext cx="20627400" cy="124689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219" name="Google Shape;219;p49"/>
          <p:cNvSpPr txBox="1">
            <a:spLocks noGrp="1"/>
          </p:cNvSpPr>
          <p:nvPr>
            <p:ph type="sldNum" idx="12"/>
          </p:nvPr>
        </p:nvSpPr>
        <p:spPr>
          <a:xfrm>
            <a:off x="16946880" y="12344400"/>
            <a:ext cx="5120700" cy="736500"/>
          </a:xfrm>
          <a:prstGeom prst="rect">
            <a:avLst/>
          </a:prstGeom>
          <a:noFill/>
          <a:ln>
            <a:noFill/>
          </a:ln>
        </p:spPr>
        <p:txBody>
          <a:bodyPr spcFirstLastPara="1" wrap="square" lIns="109725" tIns="109725" rIns="109725" bIns="109725" anchor="ctr" anchorCtr="0">
            <a:noAutofit/>
          </a:bodyPr>
          <a:lstStyle>
            <a:lvl1pPr marL="0" marR="0" lvl="0"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1pPr>
            <a:lvl2pPr marL="0" marR="0" lvl="1"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2pPr>
            <a:lvl3pPr marL="0" marR="0" lvl="2"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3pPr>
            <a:lvl4pPr marL="0" marR="0" lvl="3"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4pPr>
            <a:lvl5pPr marL="0" marR="0" lvl="4"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5pPr>
            <a:lvl6pPr marL="0" marR="0" lvl="5"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6pPr>
            <a:lvl7pPr marL="0" marR="0" lvl="6"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7pPr>
            <a:lvl8pPr marL="0" marR="0" lvl="7"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8pPr>
            <a:lvl9pPr marL="0" marR="0" lvl="8"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sz="2700">
              <a:solidFill>
                <a:schemeClr val="dk2"/>
              </a:solidFill>
              <a:latin typeface="Lato"/>
              <a:ea typeface="Lato"/>
              <a:cs typeface="Lato"/>
              <a:sym typeface="Lato"/>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224"/>
        <p:cNvGrpSpPr/>
        <p:nvPr/>
      </p:nvGrpSpPr>
      <p:grpSpPr>
        <a:xfrm>
          <a:off x="0" y="0"/>
          <a:ext cx="0" cy="0"/>
          <a:chOff x="0" y="0"/>
          <a:chExt cx="0" cy="0"/>
        </a:xfrm>
      </p:grpSpPr>
      <p:sp>
        <p:nvSpPr>
          <p:cNvPr id="225" name="Google Shape;225;p51"/>
          <p:cNvSpPr txBox="1">
            <a:spLocks noGrp="1"/>
          </p:cNvSpPr>
          <p:nvPr>
            <p:ph type="body" idx="1"/>
          </p:nvPr>
        </p:nvSpPr>
        <p:spPr>
          <a:xfrm>
            <a:off x="1201340" y="11859862"/>
            <a:ext cx="21971100" cy="636900"/>
          </a:xfrm>
          <a:prstGeom prst="rect">
            <a:avLst/>
          </a:prstGeom>
          <a:noFill/>
          <a:ln>
            <a:noFill/>
          </a:ln>
        </p:spPr>
        <p:txBody>
          <a:bodyPr spcFirstLastPara="1" wrap="square" lIns="45700" tIns="45700" rIns="45700" bIns="45700" anchor="t" anchorCtr="0">
            <a:normAutofit/>
          </a:bodyPr>
          <a:lstStyle>
            <a:lvl1pPr marL="457200" lvl="0" indent="-228600" algn="l" rtl="0">
              <a:lnSpc>
                <a:spcPct val="100000"/>
              </a:lnSpc>
              <a:spcBef>
                <a:spcPts val="0"/>
              </a:spcBef>
              <a:spcAft>
                <a:spcPts val="0"/>
              </a:spcAft>
              <a:buClr>
                <a:srgbClr val="000000"/>
              </a:buClr>
              <a:buSzPts val="3600"/>
              <a:buFont typeface="Helvetica Neue"/>
              <a:buNone/>
              <a:defRPr sz="3600" b="1"/>
            </a:lvl1pPr>
            <a:lvl2pPr marL="914400" lvl="1" indent="-369189" algn="l" rtl="0">
              <a:lnSpc>
                <a:spcPct val="90000"/>
              </a:lnSpc>
              <a:spcBef>
                <a:spcPts val="4500"/>
              </a:spcBef>
              <a:spcAft>
                <a:spcPts val="0"/>
              </a:spcAft>
              <a:buClr>
                <a:srgbClr val="000000"/>
              </a:buClr>
              <a:buSzPts val="2214"/>
              <a:buChar char="•"/>
              <a:defRPr/>
            </a:lvl2pPr>
            <a:lvl3pPr marL="1371600" lvl="2" indent="-369189" algn="l" rtl="0">
              <a:lnSpc>
                <a:spcPct val="90000"/>
              </a:lnSpc>
              <a:spcBef>
                <a:spcPts val="4500"/>
              </a:spcBef>
              <a:spcAft>
                <a:spcPts val="0"/>
              </a:spcAft>
              <a:buClr>
                <a:srgbClr val="000000"/>
              </a:buClr>
              <a:buSzPts val="2214"/>
              <a:buChar char="•"/>
              <a:defRPr/>
            </a:lvl3pPr>
            <a:lvl4pPr marL="1828800" lvl="3" indent="-369189" algn="l" rtl="0">
              <a:lnSpc>
                <a:spcPct val="90000"/>
              </a:lnSpc>
              <a:spcBef>
                <a:spcPts val="4500"/>
              </a:spcBef>
              <a:spcAft>
                <a:spcPts val="0"/>
              </a:spcAft>
              <a:buClr>
                <a:srgbClr val="000000"/>
              </a:buClr>
              <a:buSzPts val="2214"/>
              <a:buChar char="•"/>
              <a:defRPr/>
            </a:lvl4pPr>
            <a:lvl5pPr marL="2286000" lvl="4" indent="-369189" algn="l" rtl="0">
              <a:lnSpc>
                <a:spcPct val="90000"/>
              </a:lnSpc>
              <a:spcBef>
                <a:spcPts val="4500"/>
              </a:spcBef>
              <a:spcAft>
                <a:spcPts val="0"/>
              </a:spcAft>
              <a:buClr>
                <a:srgbClr val="000000"/>
              </a:buClr>
              <a:buSzPts val="2214"/>
              <a:buChar char="•"/>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226" name="Google Shape;226;p51"/>
          <p:cNvSpPr txBox="1">
            <a:spLocks noGrp="1"/>
          </p:cNvSpPr>
          <p:nvPr>
            <p:ph type="title"/>
          </p:nvPr>
        </p:nvSpPr>
        <p:spPr>
          <a:xfrm>
            <a:off x="1206496" y="2574991"/>
            <a:ext cx="21971100" cy="4648200"/>
          </a:xfrm>
          <a:prstGeom prst="rect">
            <a:avLst/>
          </a:prstGeom>
          <a:noFill/>
          <a:ln>
            <a:noFill/>
          </a:ln>
        </p:spPr>
        <p:txBody>
          <a:bodyPr spcFirstLastPara="1" wrap="square" lIns="50800" tIns="50800" rIns="50800" bIns="50800" anchor="b" anchorCtr="0">
            <a:normAutofit/>
          </a:bodyPr>
          <a:lstStyle>
            <a:lvl1pPr lvl="0" algn="l" rtl="0">
              <a:lnSpc>
                <a:spcPct val="80000"/>
              </a:lnSpc>
              <a:spcBef>
                <a:spcPts val="0"/>
              </a:spcBef>
              <a:spcAft>
                <a:spcPts val="0"/>
              </a:spcAft>
              <a:buClr>
                <a:srgbClr val="000000"/>
              </a:buClr>
              <a:buSzPts val="11600"/>
              <a:buFont typeface="Helvetica Neue"/>
              <a:buNone/>
              <a:defRPr sz="11600" b="1">
                <a:latin typeface="Helvetica Neue"/>
                <a:ea typeface="Helvetica Neue"/>
                <a:cs typeface="Helvetica Neue"/>
                <a:sym typeface="Helvetica Neue"/>
              </a:defRPr>
            </a:lvl1pPr>
            <a:lvl2pPr lvl="1" algn="l" rtl="0">
              <a:lnSpc>
                <a:spcPct val="80000"/>
              </a:lnSpc>
              <a:spcBef>
                <a:spcPts val="0"/>
              </a:spcBef>
              <a:spcAft>
                <a:spcPts val="0"/>
              </a:spcAft>
              <a:buClr>
                <a:srgbClr val="000000"/>
              </a:buClr>
              <a:buSzPts val="1800"/>
              <a:buNone/>
              <a:defRPr/>
            </a:lvl2pPr>
            <a:lvl3pPr lvl="2" algn="l" rtl="0">
              <a:lnSpc>
                <a:spcPct val="80000"/>
              </a:lnSpc>
              <a:spcBef>
                <a:spcPts val="0"/>
              </a:spcBef>
              <a:spcAft>
                <a:spcPts val="0"/>
              </a:spcAft>
              <a:buClr>
                <a:srgbClr val="000000"/>
              </a:buClr>
              <a:buSzPts val="1800"/>
              <a:buNone/>
              <a:defRPr/>
            </a:lvl3pPr>
            <a:lvl4pPr lvl="3" algn="l" rtl="0">
              <a:lnSpc>
                <a:spcPct val="80000"/>
              </a:lnSpc>
              <a:spcBef>
                <a:spcPts val="0"/>
              </a:spcBef>
              <a:spcAft>
                <a:spcPts val="0"/>
              </a:spcAft>
              <a:buClr>
                <a:srgbClr val="000000"/>
              </a:buClr>
              <a:buSzPts val="1800"/>
              <a:buNone/>
              <a:defRPr/>
            </a:lvl4pPr>
            <a:lvl5pPr lvl="4" algn="l" rtl="0">
              <a:lnSpc>
                <a:spcPct val="80000"/>
              </a:lnSpc>
              <a:spcBef>
                <a:spcPts val="0"/>
              </a:spcBef>
              <a:spcAft>
                <a:spcPts val="0"/>
              </a:spcAft>
              <a:buClr>
                <a:srgbClr val="000000"/>
              </a:buClr>
              <a:buSzPts val="1800"/>
              <a:buNone/>
              <a:defRPr/>
            </a:lvl5pPr>
            <a:lvl6pPr lvl="5" algn="l" rtl="0">
              <a:lnSpc>
                <a:spcPct val="80000"/>
              </a:lnSpc>
              <a:spcBef>
                <a:spcPts val="0"/>
              </a:spcBef>
              <a:spcAft>
                <a:spcPts val="0"/>
              </a:spcAft>
              <a:buClr>
                <a:srgbClr val="000000"/>
              </a:buClr>
              <a:buSzPts val="1800"/>
              <a:buNone/>
              <a:defRPr/>
            </a:lvl6pPr>
            <a:lvl7pPr lvl="6" algn="l" rtl="0">
              <a:lnSpc>
                <a:spcPct val="80000"/>
              </a:lnSpc>
              <a:spcBef>
                <a:spcPts val="0"/>
              </a:spcBef>
              <a:spcAft>
                <a:spcPts val="0"/>
              </a:spcAft>
              <a:buClr>
                <a:srgbClr val="000000"/>
              </a:buClr>
              <a:buSzPts val="1800"/>
              <a:buNone/>
              <a:defRPr/>
            </a:lvl7pPr>
            <a:lvl8pPr lvl="7" algn="l" rtl="0">
              <a:lnSpc>
                <a:spcPct val="80000"/>
              </a:lnSpc>
              <a:spcBef>
                <a:spcPts val="0"/>
              </a:spcBef>
              <a:spcAft>
                <a:spcPts val="0"/>
              </a:spcAft>
              <a:buClr>
                <a:srgbClr val="000000"/>
              </a:buClr>
              <a:buSzPts val="1800"/>
              <a:buNone/>
              <a:defRPr/>
            </a:lvl8pPr>
            <a:lvl9pPr lvl="8" algn="l" rtl="0">
              <a:lnSpc>
                <a:spcPct val="80000"/>
              </a:lnSpc>
              <a:spcBef>
                <a:spcPts val="0"/>
              </a:spcBef>
              <a:spcAft>
                <a:spcPts val="0"/>
              </a:spcAft>
              <a:buClr>
                <a:srgbClr val="000000"/>
              </a:buClr>
              <a:buSzPts val="1800"/>
              <a:buNone/>
              <a:defRPr/>
            </a:lvl9pPr>
          </a:lstStyle>
          <a:p>
            <a:endParaRPr/>
          </a:p>
        </p:txBody>
      </p:sp>
      <p:sp>
        <p:nvSpPr>
          <p:cNvPr id="227" name="Google Shape;227;p51"/>
          <p:cNvSpPr txBox="1">
            <a:spLocks noGrp="1"/>
          </p:cNvSpPr>
          <p:nvPr>
            <p:ph type="body" idx="2"/>
          </p:nvPr>
        </p:nvSpPr>
        <p:spPr>
          <a:xfrm>
            <a:off x="1201342" y="7223190"/>
            <a:ext cx="21971100" cy="19050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0"/>
              </a:spcBef>
              <a:spcAft>
                <a:spcPts val="0"/>
              </a:spcAft>
              <a:buClr>
                <a:srgbClr val="000000"/>
              </a:buClr>
              <a:buSzPts val="5500"/>
              <a:buFont typeface="Helvetica Neue"/>
              <a:buNone/>
              <a:defRPr sz="5500" b="1"/>
            </a:lvl1pPr>
            <a:lvl2pPr marL="914400" lvl="1" indent="-228600" algn="l" rtl="0">
              <a:lnSpc>
                <a:spcPct val="100000"/>
              </a:lnSpc>
              <a:spcBef>
                <a:spcPts val="0"/>
              </a:spcBef>
              <a:spcAft>
                <a:spcPts val="0"/>
              </a:spcAft>
              <a:buClr>
                <a:srgbClr val="000000"/>
              </a:buClr>
              <a:buSzPts val="5500"/>
              <a:buFont typeface="Helvetica Neue"/>
              <a:buNone/>
              <a:defRPr sz="5500" b="1"/>
            </a:lvl2pPr>
            <a:lvl3pPr marL="1371600" lvl="2" indent="-228600" algn="l" rtl="0">
              <a:lnSpc>
                <a:spcPct val="100000"/>
              </a:lnSpc>
              <a:spcBef>
                <a:spcPts val="0"/>
              </a:spcBef>
              <a:spcAft>
                <a:spcPts val="0"/>
              </a:spcAft>
              <a:buClr>
                <a:srgbClr val="000000"/>
              </a:buClr>
              <a:buSzPts val="5500"/>
              <a:buFont typeface="Helvetica Neue"/>
              <a:buNone/>
              <a:defRPr sz="5500" b="1"/>
            </a:lvl3pPr>
            <a:lvl4pPr marL="1828800" lvl="3" indent="-228600" algn="l" rtl="0">
              <a:lnSpc>
                <a:spcPct val="100000"/>
              </a:lnSpc>
              <a:spcBef>
                <a:spcPts val="0"/>
              </a:spcBef>
              <a:spcAft>
                <a:spcPts val="0"/>
              </a:spcAft>
              <a:buClr>
                <a:srgbClr val="000000"/>
              </a:buClr>
              <a:buSzPts val="5500"/>
              <a:buFont typeface="Helvetica Neue"/>
              <a:buNone/>
              <a:defRPr sz="5500" b="1"/>
            </a:lvl4pPr>
            <a:lvl5pPr marL="2286000" lvl="4" indent="-228600" algn="l" rtl="0">
              <a:lnSpc>
                <a:spcPct val="100000"/>
              </a:lnSpc>
              <a:spcBef>
                <a:spcPts val="0"/>
              </a:spcBef>
              <a:spcAft>
                <a:spcPts val="0"/>
              </a:spcAft>
              <a:buClr>
                <a:srgbClr val="000000"/>
              </a:buClr>
              <a:buSzPts val="5500"/>
              <a:buFont typeface="Helvetica Neue"/>
              <a:buNone/>
              <a:defRPr sz="5500" b="1"/>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228" name="Google Shape;228;p51"/>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Blank" type="tx">
  <p:cSld name="TITLE_AND_BODY">
    <p:spTree>
      <p:nvGrpSpPr>
        <p:cNvPr id="1" name="Shape 229"/>
        <p:cNvGrpSpPr/>
        <p:nvPr/>
      </p:nvGrpSpPr>
      <p:grpSpPr>
        <a:xfrm>
          <a:off x="0" y="0"/>
          <a:ext cx="0" cy="0"/>
          <a:chOff x="0" y="0"/>
          <a:chExt cx="0" cy="0"/>
        </a:xfrm>
      </p:grpSpPr>
      <p:sp>
        <p:nvSpPr>
          <p:cNvPr id="230" name="Google Shape;230;p52"/>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231"/>
        <p:cNvGrpSpPr/>
        <p:nvPr/>
      </p:nvGrpSpPr>
      <p:grpSpPr>
        <a:xfrm>
          <a:off x="0" y="0"/>
          <a:ext cx="0" cy="0"/>
          <a:chOff x="0" y="0"/>
          <a:chExt cx="0" cy="0"/>
        </a:xfrm>
      </p:grpSpPr>
      <p:sp>
        <p:nvSpPr>
          <p:cNvPr id="232" name="Google Shape;232;p53"/>
          <p:cNvSpPr txBox="1">
            <a:spLocks noGrp="1"/>
          </p:cNvSpPr>
          <p:nvPr>
            <p:ph type="title"/>
          </p:nvPr>
        </p:nvSpPr>
        <p:spPr>
          <a:xfrm>
            <a:off x="1206500" y="1079500"/>
            <a:ext cx="21971100" cy="1435200"/>
          </a:xfrm>
          <a:prstGeom prst="rect">
            <a:avLst/>
          </a:prstGeom>
          <a:noFill/>
          <a:ln>
            <a:noFill/>
          </a:ln>
        </p:spPr>
        <p:txBody>
          <a:bodyPr spcFirstLastPara="1" wrap="square" lIns="50800" tIns="50800" rIns="50800" bIns="50800" anchor="t" anchorCtr="0">
            <a:normAutofit/>
          </a:bodyPr>
          <a:lstStyle>
            <a:lvl1pPr lvl="0" algn="l" rtl="0">
              <a:lnSpc>
                <a:spcPct val="80000"/>
              </a:lnSpc>
              <a:spcBef>
                <a:spcPts val="0"/>
              </a:spcBef>
              <a:spcAft>
                <a:spcPts val="0"/>
              </a:spcAft>
              <a:buClr>
                <a:srgbClr val="000000"/>
              </a:buClr>
              <a:buSzPts val="1800"/>
              <a:buNone/>
              <a:defRPr/>
            </a:lvl1pPr>
            <a:lvl2pPr lvl="1" algn="l" rtl="0">
              <a:lnSpc>
                <a:spcPct val="80000"/>
              </a:lnSpc>
              <a:spcBef>
                <a:spcPts val="0"/>
              </a:spcBef>
              <a:spcAft>
                <a:spcPts val="0"/>
              </a:spcAft>
              <a:buClr>
                <a:srgbClr val="000000"/>
              </a:buClr>
              <a:buSzPts val="1800"/>
              <a:buNone/>
              <a:defRPr/>
            </a:lvl2pPr>
            <a:lvl3pPr lvl="2" algn="l" rtl="0">
              <a:lnSpc>
                <a:spcPct val="80000"/>
              </a:lnSpc>
              <a:spcBef>
                <a:spcPts val="0"/>
              </a:spcBef>
              <a:spcAft>
                <a:spcPts val="0"/>
              </a:spcAft>
              <a:buClr>
                <a:srgbClr val="000000"/>
              </a:buClr>
              <a:buSzPts val="1800"/>
              <a:buNone/>
              <a:defRPr/>
            </a:lvl3pPr>
            <a:lvl4pPr lvl="3" algn="l" rtl="0">
              <a:lnSpc>
                <a:spcPct val="80000"/>
              </a:lnSpc>
              <a:spcBef>
                <a:spcPts val="0"/>
              </a:spcBef>
              <a:spcAft>
                <a:spcPts val="0"/>
              </a:spcAft>
              <a:buClr>
                <a:srgbClr val="000000"/>
              </a:buClr>
              <a:buSzPts val="1800"/>
              <a:buNone/>
              <a:defRPr/>
            </a:lvl4pPr>
            <a:lvl5pPr lvl="4" algn="l" rtl="0">
              <a:lnSpc>
                <a:spcPct val="80000"/>
              </a:lnSpc>
              <a:spcBef>
                <a:spcPts val="0"/>
              </a:spcBef>
              <a:spcAft>
                <a:spcPts val="0"/>
              </a:spcAft>
              <a:buClr>
                <a:srgbClr val="000000"/>
              </a:buClr>
              <a:buSzPts val="1800"/>
              <a:buNone/>
              <a:defRPr/>
            </a:lvl5pPr>
            <a:lvl6pPr lvl="5" algn="l" rtl="0">
              <a:lnSpc>
                <a:spcPct val="80000"/>
              </a:lnSpc>
              <a:spcBef>
                <a:spcPts val="0"/>
              </a:spcBef>
              <a:spcAft>
                <a:spcPts val="0"/>
              </a:spcAft>
              <a:buClr>
                <a:srgbClr val="000000"/>
              </a:buClr>
              <a:buSzPts val="1800"/>
              <a:buNone/>
              <a:defRPr/>
            </a:lvl6pPr>
            <a:lvl7pPr lvl="6" algn="l" rtl="0">
              <a:lnSpc>
                <a:spcPct val="80000"/>
              </a:lnSpc>
              <a:spcBef>
                <a:spcPts val="0"/>
              </a:spcBef>
              <a:spcAft>
                <a:spcPts val="0"/>
              </a:spcAft>
              <a:buClr>
                <a:srgbClr val="000000"/>
              </a:buClr>
              <a:buSzPts val="1800"/>
              <a:buNone/>
              <a:defRPr/>
            </a:lvl7pPr>
            <a:lvl8pPr lvl="7" algn="l" rtl="0">
              <a:lnSpc>
                <a:spcPct val="80000"/>
              </a:lnSpc>
              <a:spcBef>
                <a:spcPts val="0"/>
              </a:spcBef>
              <a:spcAft>
                <a:spcPts val="0"/>
              </a:spcAft>
              <a:buClr>
                <a:srgbClr val="000000"/>
              </a:buClr>
              <a:buSzPts val="1800"/>
              <a:buNone/>
              <a:defRPr/>
            </a:lvl8pPr>
            <a:lvl9pPr lvl="8" algn="l" rtl="0">
              <a:lnSpc>
                <a:spcPct val="80000"/>
              </a:lnSpc>
              <a:spcBef>
                <a:spcPts val="0"/>
              </a:spcBef>
              <a:spcAft>
                <a:spcPts val="0"/>
              </a:spcAft>
              <a:buClr>
                <a:srgbClr val="000000"/>
              </a:buClr>
              <a:buSzPts val="1800"/>
              <a:buNone/>
              <a:defRPr/>
            </a:lvl9pPr>
          </a:lstStyle>
          <a:p>
            <a:endParaRPr/>
          </a:p>
        </p:txBody>
      </p:sp>
      <p:sp>
        <p:nvSpPr>
          <p:cNvPr id="233" name="Google Shape;233;p53"/>
          <p:cNvSpPr txBox="1">
            <a:spLocks noGrp="1"/>
          </p:cNvSpPr>
          <p:nvPr>
            <p:ph type="body" idx="1"/>
          </p:nvPr>
        </p:nvSpPr>
        <p:spPr>
          <a:xfrm>
            <a:off x="1206500" y="2372962"/>
            <a:ext cx="21971100" cy="934800"/>
          </a:xfrm>
          <a:prstGeom prst="rect">
            <a:avLst/>
          </a:prstGeom>
          <a:noFill/>
          <a:ln>
            <a:noFill/>
          </a:ln>
        </p:spPr>
        <p:txBody>
          <a:bodyPr spcFirstLastPara="1" wrap="square" lIns="45700" tIns="45700" rIns="45700" bIns="45700" anchor="t" anchorCtr="0">
            <a:normAutofit/>
          </a:bodyPr>
          <a:lstStyle>
            <a:lvl1pPr marL="457200" lvl="0" indent="-228600" algn="l" rtl="0">
              <a:lnSpc>
                <a:spcPct val="100000"/>
              </a:lnSpc>
              <a:spcBef>
                <a:spcPts val="0"/>
              </a:spcBef>
              <a:spcAft>
                <a:spcPts val="0"/>
              </a:spcAft>
              <a:buClr>
                <a:srgbClr val="000000"/>
              </a:buClr>
              <a:buSzPts val="5500"/>
              <a:buFont typeface="Helvetica Neue"/>
              <a:buNone/>
              <a:defRPr sz="5500" b="1"/>
            </a:lvl1pPr>
            <a:lvl2pPr marL="914400" lvl="1" indent="-369189" algn="l" rtl="0">
              <a:lnSpc>
                <a:spcPct val="90000"/>
              </a:lnSpc>
              <a:spcBef>
                <a:spcPts val="4500"/>
              </a:spcBef>
              <a:spcAft>
                <a:spcPts val="0"/>
              </a:spcAft>
              <a:buClr>
                <a:srgbClr val="000000"/>
              </a:buClr>
              <a:buSzPts val="2214"/>
              <a:buChar char="•"/>
              <a:defRPr/>
            </a:lvl2pPr>
            <a:lvl3pPr marL="1371600" lvl="2" indent="-369189" algn="l" rtl="0">
              <a:lnSpc>
                <a:spcPct val="90000"/>
              </a:lnSpc>
              <a:spcBef>
                <a:spcPts val="4500"/>
              </a:spcBef>
              <a:spcAft>
                <a:spcPts val="0"/>
              </a:spcAft>
              <a:buClr>
                <a:srgbClr val="000000"/>
              </a:buClr>
              <a:buSzPts val="2214"/>
              <a:buChar char="•"/>
              <a:defRPr/>
            </a:lvl3pPr>
            <a:lvl4pPr marL="1828800" lvl="3" indent="-369189" algn="l" rtl="0">
              <a:lnSpc>
                <a:spcPct val="90000"/>
              </a:lnSpc>
              <a:spcBef>
                <a:spcPts val="4500"/>
              </a:spcBef>
              <a:spcAft>
                <a:spcPts val="0"/>
              </a:spcAft>
              <a:buClr>
                <a:srgbClr val="000000"/>
              </a:buClr>
              <a:buSzPts val="2214"/>
              <a:buChar char="•"/>
              <a:defRPr/>
            </a:lvl4pPr>
            <a:lvl5pPr marL="2286000" lvl="4" indent="-369189" algn="l" rtl="0">
              <a:lnSpc>
                <a:spcPct val="90000"/>
              </a:lnSpc>
              <a:spcBef>
                <a:spcPts val="4500"/>
              </a:spcBef>
              <a:spcAft>
                <a:spcPts val="0"/>
              </a:spcAft>
              <a:buClr>
                <a:srgbClr val="000000"/>
              </a:buClr>
              <a:buSzPts val="2214"/>
              <a:buChar char="•"/>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234" name="Google Shape;234;p53"/>
          <p:cNvSpPr txBox="1">
            <a:spLocks noGrp="1"/>
          </p:cNvSpPr>
          <p:nvPr>
            <p:ph type="body" idx="2"/>
          </p:nvPr>
        </p:nvSpPr>
        <p:spPr>
          <a:xfrm>
            <a:off x="1206500" y="4248504"/>
            <a:ext cx="21971100" cy="82560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1800"/>
              </a:spcBef>
              <a:spcAft>
                <a:spcPts val="0"/>
              </a:spcAft>
              <a:buClr>
                <a:srgbClr val="000000"/>
              </a:buClr>
              <a:buSzPts val="5500"/>
              <a:buFont typeface="Helvetica Neue"/>
              <a:buNone/>
              <a:defRPr sz="5500"/>
            </a:lvl1pPr>
            <a:lvl2pPr marL="914400" lvl="1" indent="-228600" algn="l" rtl="0">
              <a:lnSpc>
                <a:spcPct val="100000"/>
              </a:lnSpc>
              <a:spcBef>
                <a:spcPts val="1800"/>
              </a:spcBef>
              <a:spcAft>
                <a:spcPts val="0"/>
              </a:spcAft>
              <a:buClr>
                <a:srgbClr val="000000"/>
              </a:buClr>
              <a:buSzPts val="5500"/>
              <a:buFont typeface="Helvetica Neue"/>
              <a:buNone/>
              <a:defRPr sz="5500"/>
            </a:lvl2pPr>
            <a:lvl3pPr marL="1371600" lvl="2" indent="-228600" algn="l" rtl="0">
              <a:lnSpc>
                <a:spcPct val="100000"/>
              </a:lnSpc>
              <a:spcBef>
                <a:spcPts val="1800"/>
              </a:spcBef>
              <a:spcAft>
                <a:spcPts val="0"/>
              </a:spcAft>
              <a:buClr>
                <a:srgbClr val="000000"/>
              </a:buClr>
              <a:buSzPts val="5500"/>
              <a:buFont typeface="Helvetica Neue"/>
              <a:buNone/>
              <a:defRPr sz="5500"/>
            </a:lvl3pPr>
            <a:lvl4pPr marL="1828800" lvl="3" indent="-228600" algn="l" rtl="0">
              <a:lnSpc>
                <a:spcPct val="100000"/>
              </a:lnSpc>
              <a:spcBef>
                <a:spcPts val="1800"/>
              </a:spcBef>
              <a:spcAft>
                <a:spcPts val="0"/>
              </a:spcAft>
              <a:buClr>
                <a:srgbClr val="000000"/>
              </a:buClr>
              <a:buSzPts val="5500"/>
              <a:buFont typeface="Helvetica Neue"/>
              <a:buNone/>
              <a:defRPr sz="5500"/>
            </a:lvl4pPr>
            <a:lvl5pPr marL="2286000" lvl="4" indent="-228600" algn="l" rtl="0">
              <a:lnSpc>
                <a:spcPct val="100000"/>
              </a:lnSpc>
              <a:spcBef>
                <a:spcPts val="1800"/>
              </a:spcBef>
              <a:spcAft>
                <a:spcPts val="0"/>
              </a:spcAft>
              <a:buClr>
                <a:srgbClr val="000000"/>
              </a:buClr>
              <a:buSzPts val="5500"/>
              <a:buFont typeface="Helvetica Neue"/>
              <a:buNone/>
              <a:defRPr sz="5500"/>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235" name="Google Shape;235;p53"/>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amp; Photo">
  <p:cSld name="Title &amp; Photo">
    <p:spTree>
      <p:nvGrpSpPr>
        <p:cNvPr id="1" name="Shape 236"/>
        <p:cNvGrpSpPr/>
        <p:nvPr/>
      </p:nvGrpSpPr>
      <p:grpSpPr>
        <a:xfrm>
          <a:off x="0" y="0"/>
          <a:ext cx="0" cy="0"/>
          <a:chOff x="0" y="0"/>
          <a:chExt cx="0" cy="0"/>
        </a:xfrm>
      </p:grpSpPr>
      <p:sp>
        <p:nvSpPr>
          <p:cNvPr id="237" name="Google Shape;237;p54"/>
          <p:cNvSpPr>
            <a:spLocks noGrp="1"/>
          </p:cNvSpPr>
          <p:nvPr>
            <p:ph type="pic" idx="2"/>
          </p:nvPr>
        </p:nvSpPr>
        <p:spPr>
          <a:xfrm>
            <a:off x="-1155700" y="-1295400"/>
            <a:ext cx="26746200" cy="16018800"/>
          </a:xfrm>
          <a:prstGeom prst="rect">
            <a:avLst/>
          </a:prstGeom>
          <a:noFill/>
          <a:ln>
            <a:noFill/>
          </a:ln>
        </p:spPr>
      </p:sp>
      <p:sp>
        <p:nvSpPr>
          <p:cNvPr id="238" name="Google Shape;238;p54"/>
          <p:cNvSpPr txBox="1">
            <a:spLocks noGrp="1"/>
          </p:cNvSpPr>
          <p:nvPr>
            <p:ph type="title"/>
          </p:nvPr>
        </p:nvSpPr>
        <p:spPr>
          <a:xfrm>
            <a:off x="1206500" y="7124700"/>
            <a:ext cx="21971100" cy="4648200"/>
          </a:xfrm>
          <a:prstGeom prst="rect">
            <a:avLst/>
          </a:prstGeom>
          <a:noFill/>
          <a:ln>
            <a:noFill/>
          </a:ln>
        </p:spPr>
        <p:txBody>
          <a:bodyPr spcFirstLastPara="1" wrap="square" lIns="50800" tIns="50800" rIns="50800" bIns="50800" anchor="b" anchorCtr="0">
            <a:normAutofit/>
          </a:bodyPr>
          <a:lstStyle>
            <a:lvl1pPr lvl="0" algn="l" rtl="0">
              <a:lnSpc>
                <a:spcPct val="80000"/>
              </a:lnSpc>
              <a:spcBef>
                <a:spcPts val="0"/>
              </a:spcBef>
              <a:spcAft>
                <a:spcPts val="0"/>
              </a:spcAft>
              <a:buClr>
                <a:srgbClr val="000000"/>
              </a:buClr>
              <a:buSzPts val="11600"/>
              <a:buFont typeface="Helvetica Neue"/>
              <a:buNone/>
              <a:defRPr sz="11600" b="1">
                <a:latin typeface="Helvetica Neue"/>
                <a:ea typeface="Helvetica Neue"/>
                <a:cs typeface="Helvetica Neue"/>
                <a:sym typeface="Helvetica Neue"/>
              </a:defRPr>
            </a:lvl1pPr>
            <a:lvl2pPr lvl="1" algn="l" rtl="0">
              <a:lnSpc>
                <a:spcPct val="80000"/>
              </a:lnSpc>
              <a:spcBef>
                <a:spcPts val="0"/>
              </a:spcBef>
              <a:spcAft>
                <a:spcPts val="0"/>
              </a:spcAft>
              <a:buClr>
                <a:srgbClr val="000000"/>
              </a:buClr>
              <a:buSzPts val="1800"/>
              <a:buNone/>
              <a:defRPr/>
            </a:lvl2pPr>
            <a:lvl3pPr lvl="2" algn="l" rtl="0">
              <a:lnSpc>
                <a:spcPct val="80000"/>
              </a:lnSpc>
              <a:spcBef>
                <a:spcPts val="0"/>
              </a:spcBef>
              <a:spcAft>
                <a:spcPts val="0"/>
              </a:spcAft>
              <a:buClr>
                <a:srgbClr val="000000"/>
              </a:buClr>
              <a:buSzPts val="1800"/>
              <a:buNone/>
              <a:defRPr/>
            </a:lvl3pPr>
            <a:lvl4pPr lvl="3" algn="l" rtl="0">
              <a:lnSpc>
                <a:spcPct val="80000"/>
              </a:lnSpc>
              <a:spcBef>
                <a:spcPts val="0"/>
              </a:spcBef>
              <a:spcAft>
                <a:spcPts val="0"/>
              </a:spcAft>
              <a:buClr>
                <a:srgbClr val="000000"/>
              </a:buClr>
              <a:buSzPts val="1800"/>
              <a:buNone/>
              <a:defRPr/>
            </a:lvl4pPr>
            <a:lvl5pPr lvl="4" algn="l" rtl="0">
              <a:lnSpc>
                <a:spcPct val="80000"/>
              </a:lnSpc>
              <a:spcBef>
                <a:spcPts val="0"/>
              </a:spcBef>
              <a:spcAft>
                <a:spcPts val="0"/>
              </a:spcAft>
              <a:buClr>
                <a:srgbClr val="000000"/>
              </a:buClr>
              <a:buSzPts val="1800"/>
              <a:buNone/>
              <a:defRPr/>
            </a:lvl5pPr>
            <a:lvl6pPr lvl="5" algn="l" rtl="0">
              <a:lnSpc>
                <a:spcPct val="80000"/>
              </a:lnSpc>
              <a:spcBef>
                <a:spcPts val="0"/>
              </a:spcBef>
              <a:spcAft>
                <a:spcPts val="0"/>
              </a:spcAft>
              <a:buClr>
                <a:srgbClr val="000000"/>
              </a:buClr>
              <a:buSzPts val="1800"/>
              <a:buNone/>
              <a:defRPr/>
            </a:lvl6pPr>
            <a:lvl7pPr lvl="6" algn="l" rtl="0">
              <a:lnSpc>
                <a:spcPct val="80000"/>
              </a:lnSpc>
              <a:spcBef>
                <a:spcPts val="0"/>
              </a:spcBef>
              <a:spcAft>
                <a:spcPts val="0"/>
              </a:spcAft>
              <a:buClr>
                <a:srgbClr val="000000"/>
              </a:buClr>
              <a:buSzPts val="1800"/>
              <a:buNone/>
              <a:defRPr/>
            </a:lvl7pPr>
            <a:lvl8pPr lvl="7" algn="l" rtl="0">
              <a:lnSpc>
                <a:spcPct val="80000"/>
              </a:lnSpc>
              <a:spcBef>
                <a:spcPts val="0"/>
              </a:spcBef>
              <a:spcAft>
                <a:spcPts val="0"/>
              </a:spcAft>
              <a:buClr>
                <a:srgbClr val="000000"/>
              </a:buClr>
              <a:buSzPts val="1800"/>
              <a:buNone/>
              <a:defRPr/>
            </a:lvl8pPr>
            <a:lvl9pPr lvl="8" algn="l" rtl="0">
              <a:lnSpc>
                <a:spcPct val="80000"/>
              </a:lnSpc>
              <a:spcBef>
                <a:spcPts val="0"/>
              </a:spcBef>
              <a:spcAft>
                <a:spcPts val="0"/>
              </a:spcAft>
              <a:buClr>
                <a:srgbClr val="000000"/>
              </a:buClr>
              <a:buSzPts val="1800"/>
              <a:buNone/>
              <a:defRPr/>
            </a:lvl9pPr>
          </a:lstStyle>
          <a:p>
            <a:endParaRPr/>
          </a:p>
        </p:txBody>
      </p:sp>
      <p:sp>
        <p:nvSpPr>
          <p:cNvPr id="239" name="Google Shape;239;p54"/>
          <p:cNvSpPr txBox="1">
            <a:spLocks noGrp="1"/>
          </p:cNvSpPr>
          <p:nvPr>
            <p:ph type="body" idx="1"/>
          </p:nvPr>
        </p:nvSpPr>
        <p:spPr>
          <a:xfrm>
            <a:off x="1207690" y="1106137"/>
            <a:ext cx="21968700" cy="636900"/>
          </a:xfrm>
          <a:prstGeom prst="rect">
            <a:avLst/>
          </a:prstGeom>
          <a:noFill/>
          <a:ln>
            <a:noFill/>
          </a:ln>
        </p:spPr>
        <p:txBody>
          <a:bodyPr spcFirstLastPara="1" wrap="square" lIns="45700" tIns="45700" rIns="45700" bIns="45700" anchor="t" anchorCtr="0">
            <a:normAutofit/>
          </a:bodyPr>
          <a:lstStyle>
            <a:lvl1pPr marL="457200" lvl="0" indent="-228600" algn="l" rtl="0">
              <a:lnSpc>
                <a:spcPct val="100000"/>
              </a:lnSpc>
              <a:spcBef>
                <a:spcPts val="0"/>
              </a:spcBef>
              <a:spcAft>
                <a:spcPts val="0"/>
              </a:spcAft>
              <a:buClr>
                <a:srgbClr val="000000"/>
              </a:buClr>
              <a:buSzPts val="3600"/>
              <a:buFont typeface="Helvetica Neue"/>
              <a:buNone/>
              <a:defRPr sz="3600" b="1"/>
            </a:lvl1pPr>
            <a:lvl2pPr marL="914400" lvl="1" indent="-369189" algn="l" rtl="0">
              <a:lnSpc>
                <a:spcPct val="90000"/>
              </a:lnSpc>
              <a:spcBef>
                <a:spcPts val="4500"/>
              </a:spcBef>
              <a:spcAft>
                <a:spcPts val="0"/>
              </a:spcAft>
              <a:buClr>
                <a:srgbClr val="000000"/>
              </a:buClr>
              <a:buSzPts val="2214"/>
              <a:buChar char="•"/>
              <a:defRPr/>
            </a:lvl2pPr>
            <a:lvl3pPr marL="1371600" lvl="2" indent="-369189" algn="l" rtl="0">
              <a:lnSpc>
                <a:spcPct val="90000"/>
              </a:lnSpc>
              <a:spcBef>
                <a:spcPts val="4500"/>
              </a:spcBef>
              <a:spcAft>
                <a:spcPts val="0"/>
              </a:spcAft>
              <a:buClr>
                <a:srgbClr val="000000"/>
              </a:buClr>
              <a:buSzPts val="2214"/>
              <a:buChar char="•"/>
              <a:defRPr/>
            </a:lvl3pPr>
            <a:lvl4pPr marL="1828800" lvl="3" indent="-369189" algn="l" rtl="0">
              <a:lnSpc>
                <a:spcPct val="90000"/>
              </a:lnSpc>
              <a:spcBef>
                <a:spcPts val="4500"/>
              </a:spcBef>
              <a:spcAft>
                <a:spcPts val="0"/>
              </a:spcAft>
              <a:buClr>
                <a:srgbClr val="000000"/>
              </a:buClr>
              <a:buSzPts val="2214"/>
              <a:buChar char="•"/>
              <a:defRPr/>
            </a:lvl4pPr>
            <a:lvl5pPr marL="2286000" lvl="4" indent="-369189" algn="l" rtl="0">
              <a:lnSpc>
                <a:spcPct val="90000"/>
              </a:lnSpc>
              <a:spcBef>
                <a:spcPts val="4500"/>
              </a:spcBef>
              <a:spcAft>
                <a:spcPts val="0"/>
              </a:spcAft>
              <a:buClr>
                <a:srgbClr val="000000"/>
              </a:buClr>
              <a:buSzPts val="2214"/>
              <a:buChar char="•"/>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240" name="Google Shape;240;p54"/>
          <p:cNvSpPr txBox="1">
            <a:spLocks noGrp="1"/>
          </p:cNvSpPr>
          <p:nvPr>
            <p:ph type="body" idx="3"/>
          </p:nvPr>
        </p:nvSpPr>
        <p:spPr>
          <a:xfrm>
            <a:off x="1206500" y="11609910"/>
            <a:ext cx="21971100" cy="11169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0"/>
              </a:spcBef>
              <a:spcAft>
                <a:spcPts val="0"/>
              </a:spcAft>
              <a:buClr>
                <a:srgbClr val="000000"/>
              </a:buClr>
              <a:buSzPts val="5500"/>
              <a:buFont typeface="Helvetica Neue"/>
              <a:buNone/>
              <a:defRPr sz="5500" b="1"/>
            </a:lvl1pPr>
            <a:lvl2pPr marL="914400" lvl="1" indent="-228600" algn="l" rtl="0">
              <a:lnSpc>
                <a:spcPct val="100000"/>
              </a:lnSpc>
              <a:spcBef>
                <a:spcPts val="0"/>
              </a:spcBef>
              <a:spcAft>
                <a:spcPts val="0"/>
              </a:spcAft>
              <a:buClr>
                <a:srgbClr val="000000"/>
              </a:buClr>
              <a:buSzPts val="5500"/>
              <a:buFont typeface="Helvetica Neue"/>
              <a:buNone/>
              <a:defRPr sz="5500" b="1"/>
            </a:lvl2pPr>
            <a:lvl3pPr marL="1371600" lvl="2" indent="-228600" algn="l" rtl="0">
              <a:lnSpc>
                <a:spcPct val="100000"/>
              </a:lnSpc>
              <a:spcBef>
                <a:spcPts val="0"/>
              </a:spcBef>
              <a:spcAft>
                <a:spcPts val="0"/>
              </a:spcAft>
              <a:buClr>
                <a:srgbClr val="000000"/>
              </a:buClr>
              <a:buSzPts val="5500"/>
              <a:buFont typeface="Helvetica Neue"/>
              <a:buNone/>
              <a:defRPr sz="5500" b="1"/>
            </a:lvl3pPr>
            <a:lvl4pPr marL="1828800" lvl="3" indent="-228600" algn="l" rtl="0">
              <a:lnSpc>
                <a:spcPct val="100000"/>
              </a:lnSpc>
              <a:spcBef>
                <a:spcPts val="0"/>
              </a:spcBef>
              <a:spcAft>
                <a:spcPts val="0"/>
              </a:spcAft>
              <a:buClr>
                <a:srgbClr val="000000"/>
              </a:buClr>
              <a:buSzPts val="5500"/>
              <a:buFont typeface="Helvetica Neue"/>
              <a:buNone/>
              <a:defRPr sz="5500" b="1"/>
            </a:lvl4pPr>
            <a:lvl5pPr marL="2286000" lvl="4" indent="-228600" algn="l" rtl="0">
              <a:lnSpc>
                <a:spcPct val="100000"/>
              </a:lnSpc>
              <a:spcBef>
                <a:spcPts val="0"/>
              </a:spcBef>
              <a:spcAft>
                <a:spcPts val="0"/>
              </a:spcAft>
              <a:buClr>
                <a:srgbClr val="000000"/>
              </a:buClr>
              <a:buSzPts val="5500"/>
              <a:buFont typeface="Helvetica Neue"/>
              <a:buNone/>
              <a:defRPr sz="5500" b="1"/>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241" name="Google Shape;241;p54"/>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amp; Photo Alt">
  <p:cSld name="Title &amp; Photo Alt">
    <p:spTree>
      <p:nvGrpSpPr>
        <p:cNvPr id="1" name="Shape 242"/>
        <p:cNvGrpSpPr/>
        <p:nvPr/>
      </p:nvGrpSpPr>
      <p:grpSpPr>
        <a:xfrm>
          <a:off x="0" y="0"/>
          <a:ext cx="0" cy="0"/>
          <a:chOff x="0" y="0"/>
          <a:chExt cx="0" cy="0"/>
        </a:xfrm>
      </p:grpSpPr>
      <p:sp>
        <p:nvSpPr>
          <p:cNvPr id="243" name="Google Shape;243;p55"/>
          <p:cNvSpPr>
            <a:spLocks noGrp="1"/>
          </p:cNvSpPr>
          <p:nvPr>
            <p:ph type="pic" idx="2"/>
          </p:nvPr>
        </p:nvSpPr>
        <p:spPr>
          <a:xfrm>
            <a:off x="10972800" y="-203200"/>
            <a:ext cx="12144900" cy="14135100"/>
          </a:xfrm>
          <a:prstGeom prst="rect">
            <a:avLst/>
          </a:prstGeom>
          <a:noFill/>
          <a:ln>
            <a:noFill/>
          </a:ln>
        </p:spPr>
      </p:sp>
      <p:sp>
        <p:nvSpPr>
          <p:cNvPr id="244" name="Google Shape;244;p55"/>
          <p:cNvSpPr txBox="1">
            <a:spLocks noGrp="1"/>
          </p:cNvSpPr>
          <p:nvPr>
            <p:ph type="title"/>
          </p:nvPr>
        </p:nvSpPr>
        <p:spPr>
          <a:xfrm>
            <a:off x="1206500" y="1270000"/>
            <a:ext cx="9779100" cy="5882400"/>
          </a:xfrm>
          <a:prstGeom prst="rect">
            <a:avLst/>
          </a:prstGeom>
          <a:noFill/>
          <a:ln>
            <a:noFill/>
          </a:ln>
        </p:spPr>
        <p:txBody>
          <a:bodyPr spcFirstLastPara="1" wrap="square" lIns="50800" tIns="50800" rIns="50800" bIns="50800" anchor="b" anchorCtr="0">
            <a:normAutofit/>
          </a:bodyPr>
          <a:lstStyle>
            <a:lvl1pPr lvl="0" algn="l" rtl="0">
              <a:lnSpc>
                <a:spcPct val="80000"/>
              </a:lnSpc>
              <a:spcBef>
                <a:spcPts val="0"/>
              </a:spcBef>
              <a:spcAft>
                <a:spcPts val="0"/>
              </a:spcAft>
              <a:buClr>
                <a:srgbClr val="000000"/>
              </a:buClr>
              <a:buSzPts val="1800"/>
              <a:buNone/>
              <a:defRPr/>
            </a:lvl1pPr>
            <a:lvl2pPr lvl="1" algn="l" rtl="0">
              <a:lnSpc>
                <a:spcPct val="80000"/>
              </a:lnSpc>
              <a:spcBef>
                <a:spcPts val="0"/>
              </a:spcBef>
              <a:spcAft>
                <a:spcPts val="0"/>
              </a:spcAft>
              <a:buClr>
                <a:srgbClr val="000000"/>
              </a:buClr>
              <a:buSzPts val="1800"/>
              <a:buNone/>
              <a:defRPr/>
            </a:lvl2pPr>
            <a:lvl3pPr lvl="2" algn="l" rtl="0">
              <a:lnSpc>
                <a:spcPct val="80000"/>
              </a:lnSpc>
              <a:spcBef>
                <a:spcPts val="0"/>
              </a:spcBef>
              <a:spcAft>
                <a:spcPts val="0"/>
              </a:spcAft>
              <a:buClr>
                <a:srgbClr val="000000"/>
              </a:buClr>
              <a:buSzPts val="1800"/>
              <a:buNone/>
              <a:defRPr/>
            </a:lvl3pPr>
            <a:lvl4pPr lvl="3" algn="l" rtl="0">
              <a:lnSpc>
                <a:spcPct val="80000"/>
              </a:lnSpc>
              <a:spcBef>
                <a:spcPts val="0"/>
              </a:spcBef>
              <a:spcAft>
                <a:spcPts val="0"/>
              </a:spcAft>
              <a:buClr>
                <a:srgbClr val="000000"/>
              </a:buClr>
              <a:buSzPts val="1800"/>
              <a:buNone/>
              <a:defRPr/>
            </a:lvl4pPr>
            <a:lvl5pPr lvl="4" algn="l" rtl="0">
              <a:lnSpc>
                <a:spcPct val="80000"/>
              </a:lnSpc>
              <a:spcBef>
                <a:spcPts val="0"/>
              </a:spcBef>
              <a:spcAft>
                <a:spcPts val="0"/>
              </a:spcAft>
              <a:buClr>
                <a:srgbClr val="000000"/>
              </a:buClr>
              <a:buSzPts val="1800"/>
              <a:buNone/>
              <a:defRPr/>
            </a:lvl5pPr>
            <a:lvl6pPr lvl="5" algn="l" rtl="0">
              <a:lnSpc>
                <a:spcPct val="80000"/>
              </a:lnSpc>
              <a:spcBef>
                <a:spcPts val="0"/>
              </a:spcBef>
              <a:spcAft>
                <a:spcPts val="0"/>
              </a:spcAft>
              <a:buClr>
                <a:srgbClr val="000000"/>
              </a:buClr>
              <a:buSzPts val="1800"/>
              <a:buNone/>
              <a:defRPr/>
            </a:lvl6pPr>
            <a:lvl7pPr lvl="6" algn="l" rtl="0">
              <a:lnSpc>
                <a:spcPct val="80000"/>
              </a:lnSpc>
              <a:spcBef>
                <a:spcPts val="0"/>
              </a:spcBef>
              <a:spcAft>
                <a:spcPts val="0"/>
              </a:spcAft>
              <a:buClr>
                <a:srgbClr val="000000"/>
              </a:buClr>
              <a:buSzPts val="1800"/>
              <a:buNone/>
              <a:defRPr/>
            </a:lvl7pPr>
            <a:lvl8pPr lvl="7" algn="l" rtl="0">
              <a:lnSpc>
                <a:spcPct val="80000"/>
              </a:lnSpc>
              <a:spcBef>
                <a:spcPts val="0"/>
              </a:spcBef>
              <a:spcAft>
                <a:spcPts val="0"/>
              </a:spcAft>
              <a:buClr>
                <a:srgbClr val="000000"/>
              </a:buClr>
              <a:buSzPts val="1800"/>
              <a:buNone/>
              <a:defRPr/>
            </a:lvl8pPr>
            <a:lvl9pPr lvl="8" algn="l" rtl="0">
              <a:lnSpc>
                <a:spcPct val="80000"/>
              </a:lnSpc>
              <a:spcBef>
                <a:spcPts val="0"/>
              </a:spcBef>
              <a:spcAft>
                <a:spcPts val="0"/>
              </a:spcAft>
              <a:buClr>
                <a:srgbClr val="000000"/>
              </a:buClr>
              <a:buSzPts val="1800"/>
              <a:buNone/>
              <a:defRPr/>
            </a:lvl9pPr>
          </a:lstStyle>
          <a:p>
            <a:endParaRPr/>
          </a:p>
        </p:txBody>
      </p:sp>
      <p:sp>
        <p:nvSpPr>
          <p:cNvPr id="245" name="Google Shape;245;p55"/>
          <p:cNvSpPr txBox="1">
            <a:spLocks noGrp="1"/>
          </p:cNvSpPr>
          <p:nvPr>
            <p:ph type="body" idx="1"/>
          </p:nvPr>
        </p:nvSpPr>
        <p:spPr>
          <a:xfrm>
            <a:off x="1206500" y="7060576"/>
            <a:ext cx="9779100" cy="53853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0"/>
              </a:spcBef>
              <a:spcAft>
                <a:spcPts val="0"/>
              </a:spcAft>
              <a:buClr>
                <a:srgbClr val="000000"/>
              </a:buClr>
              <a:buSzPts val="5500"/>
              <a:buFont typeface="Helvetica Neue"/>
              <a:buNone/>
              <a:defRPr sz="5500" b="1"/>
            </a:lvl1pPr>
            <a:lvl2pPr marL="914400" lvl="1" indent="-228600" algn="l" rtl="0">
              <a:lnSpc>
                <a:spcPct val="100000"/>
              </a:lnSpc>
              <a:spcBef>
                <a:spcPts val="0"/>
              </a:spcBef>
              <a:spcAft>
                <a:spcPts val="0"/>
              </a:spcAft>
              <a:buClr>
                <a:srgbClr val="000000"/>
              </a:buClr>
              <a:buSzPts val="5500"/>
              <a:buFont typeface="Helvetica Neue"/>
              <a:buNone/>
              <a:defRPr sz="5500" b="1"/>
            </a:lvl2pPr>
            <a:lvl3pPr marL="1371600" lvl="2" indent="-228600" algn="l" rtl="0">
              <a:lnSpc>
                <a:spcPct val="100000"/>
              </a:lnSpc>
              <a:spcBef>
                <a:spcPts val="0"/>
              </a:spcBef>
              <a:spcAft>
                <a:spcPts val="0"/>
              </a:spcAft>
              <a:buClr>
                <a:srgbClr val="000000"/>
              </a:buClr>
              <a:buSzPts val="5500"/>
              <a:buFont typeface="Helvetica Neue"/>
              <a:buNone/>
              <a:defRPr sz="5500" b="1"/>
            </a:lvl3pPr>
            <a:lvl4pPr marL="1828800" lvl="3" indent="-228600" algn="l" rtl="0">
              <a:lnSpc>
                <a:spcPct val="100000"/>
              </a:lnSpc>
              <a:spcBef>
                <a:spcPts val="0"/>
              </a:spcBef>
              <a:spcAft>
                <a:spcPts val="0"/>
              </a:spcAft>
              <a:buClr>
                <a:srgbClr val="000000"/>
              </a:buClr>
              <a:buSzPts val="5500"/>
              <a:buFont typeface="Helvetica Neue"/>
              <a:buNone/>
              <a:defRPr sz="5500" b="1"/>
            </a:lvl4pPr>
            <a:lvl5pPr marL="2286000" lvl="4" indent="-228600" algn="l" rtl="0">
              <a:lnSpc>
                <a:spcPct val="100000"/>
              </a:lnSpc>
              <a:spcBef>
                <a:spcPts val="0"/>
              </a:spcBef>
              <a:spcAft>
                <a:spcPts val="0"/>
              </a:spcAft>
              <a:buClr>
                <a:srgbClr val="000000"/>
              </a:buClr>
              <a:buSzPts val="5500"/>
              <a:buFont typeface="Helvetica Neue"/>
              <a:buNone/>
              <a:defRPr sz="5500" b="1"/>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246" name="Google Shape;246;p55"/>
          <p:cNvSpPr txBox="1">
            <a:spLocks noGrp="1"/>
          </p:cNvSpPr>
          <p:nvPr>
            <p:ph type="sldNum" idx="12"/>
          </p:nvPr>
        </p:nvSpPr>
        <p:spPr>
          <a:xfrm>
            <a:off x="12001499" y="13085233"/>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amp; Bullets">
  <p:cSld name="Title &amp; Bullets">
    <p:spTree>
      <p:nvGrpSpPr>
        <p:cNvPr id="1" name="Shape 247"/>
        <p:cNvGrpSpPr/>
        <p:nvPr/>
      </p:nvGrpSpPr>
      <p:grpSpPr>
        <a:xfrm>
          <a:off x="0" y="0"/>
          <a:ext cx="0" cy="0"/>
          <a:chOff x="0" y="0"/>
          <a:chExt cx="0" cy="0"/>
        </a:xfrm>
      </p:grpSpPr>
      <p:sp>
        <p:nvSpPr>
          <p:cNvPr id="248" name="Google Shape;248;p56"/>
          <p:cNvSpPr txBox="1">
            <a:spLocks noGrp="1"/>
          </p:cNvSpPr>
          <p:nvPr>
            <p:ph type="title"/>
          </p:nvPr>
        </p:nvSpPr>
        <p:spPr>
          <a:xfrm>
            <a:off x="1206500" y="1079500"/>
            <a:ext cx="21971100" cy="1433100"/>
          </a:xfrm>
          <a:prstGeom prst="rect">
            <a:avLst/>
          </a:prstGeom>
          <a:noFill/>
          <a:ln>
            <a:noFill/>
          </a:ln>
        </p:spPr>
        <p:txBody>
          <a:bodyPr spcFirstLastPara="1" wrap="square" lIns="50800" tIns="50800" rIns="50800" bIns="50800" anchor="t" anchorCtr="0">
            <a:normAutofit/>
          </a:bodyPr>
          <a:lstStyle>
            <a:lvl1pPr lvl="0" algn="l" rtl="0">
              <a:lnSpc>
                <a:spcPct val="80000"/>
              </a:lnSpc>
              <a:spcBef>
                <a:spcPts val="0"/>
              </a:spcBef>
              <a:spcAft>
                <a:spcPts val="0"/>
              </a:spcAft>
              <a:buClr>
                <a:srgbClr val="000000"/>
              </a:buClr>
              <a:buSzPts val="1800"/>
              <a:buNone/>
              <a:defRPr/>
            </a:lvl1pPr>
            <a:lvl2pPr lvl="1" algn="l" rtl="0">
              <a:lnSpc>
                <a:spcPct val="80000"/>
              </a:lnSpc>
              <a:spcBef>
                <a:spcPts val="0"/>
              </a:spcBef>
              <a:spcAft>
                <a:spcPts val="0"/>
              </a:spcAft>
              <a:buClr>
                <a:srgbClr val="000000"/>
              </a:buClr>
              <a:buSzPts val="1800"/>
              <a:buNone/>
              <a:defRPr/>
            </a:lvl2pPr>
            <a:lvl3pPr lvl="2" algn="l" rtl="0">
              <a:lnSpc>
                <a:spcPct val="80000"/>
              </a:lnSpc>
              <a:spcBef>
                <a:spcPts val="0"/>
              </a:spcBef>
              <a:spcAft>
                <a:spcPts val="0"/>
              </a:spcAft>
              <a:buClr>
                <a:srgbClr val="000000"/>
              </a:buClr>
              <a:buSzPts val="1800"/>
              <a:buNone/>
              <a:defRPr/>
            </a:lvl3pPr>
            <a:lvl4pPr lvl="3" algn="l" rtl="0">
              <a:lnSpc>
                <a:spcPct val="80000"/>
              </a:lnSpc>
              <a:spcBef>
                <a:spcPts val="0"/>
              </a:spcBef>
              <a:spcAft>
                <a:spcPts val="0"/>
              </a:spcAft>
              <a:buClr>
                <a:srgbClr val="000000"/>
              </a:buClr>
              <a:buSzPts val="1800"/>
              <a:buNone/>
              <a:defRPr/>
            </a:lvl4pPr>
            <a:lvl5pPr lvl="4" algn="l" rtl="0">
              <a:lnSpc>
                <a:spcPct val="80000"/>
              </a:lnSpc>
              <a:spcBef>
                <a:spcPts val="0"/>
              </a:spcBef>
              <a:spcAft>
                <a:spcPts val="0"/>
              </a:spcAft>
              <a:buClr>
                <a:srgbClr val="000000"/>
              </a:buClr>
              <a:buSzPts val="1800"/>
              <a:buNone/>
              <a:defRPr/>
            </a:lvl5pPr>
            <a:lvl6pPr lvl="5" algn="l" rtl="0">
              <a:lnSpc>
                <a:spcPct val="80000"/>
              </a:lnSpc>
              <a:spcBef>
                <a:spcPts val="0"/>
              </a:spcBef>
              <a:spcAft>
                <a:spcPts val="0"/>
              </a:spcAft>
              <a:buClr>
                <a:srgbClr val="000000"/>
              </a:buClr>
              <a:buSzPts val="1800"/>
              <a:buNone/>
              <a:defRPr/>
            </a:lvl6pPr>
            <a:lvl7pPr lvl="6" algn="l" rtl="0">
              <a:lnSpc>
                <a:spcPct val="80000"/>
              </a:lnSpc>
              <a:spcBef>
                <a:spcPts val="0"/>
              </a:spcBef>
              <a:spcAft>
                <a:spcPts val="0"/>
              </a:spcAft>
              <a:buClr>
                <a:srgbClr val="000000"/>
              </a:buClr>
              <a:buSzPts val="1800"/>
              <a:buNone/>
              <a:defRPr/>
            </a:lvl7pPr>
            <a:lvl8pPr lvl="7" algn="l" rtl="0">
              <a:lnSpc>
                <a:spcPct val="80000"/>
              </a:lnSpc>
              <a:spcBef>
                <a:spcPts val="0"/>
              </a:spcBef>
              <a:spcAft>
                <a:spcPts val="0"/>
              </a:spcAft>
              <a:buClr>
                <a:srgbClr val="000000"/>
              </a:buClr>
              <a:buSzPts val="1800"/>
              <a:buNone/>
              <a:defRPr/>
            </a:lvl8pPr>
            <a:lvl9pPr lvl="8" algn="l" rtl="0">
              <a:lnSpc>
                <a:spcPct val="80000"/>
              </a:lnSpc>
              <a:spcBef>
                <a:spcPts val="0"/>
              </a:spcBef>
              <a:spcAft>
                <a:spcPts val="0"/>
              </a:spcAft>
              <a:buClr>
                <a:srgbClr val="000000"/>
              </a:buClr>
              <a:buSzPts val="1800"/>
              <a:buNone/>
              <a:defRPr/>
            </a:lvl9pPr>
          </a:lstStyle>
          <a:p>
            <a:endParaRPr/>
          </a:p>
        </p:txBody>
      </p:sp>
      <p:sp>
        <p:nvSpPr>
          <p:cNvPr id="249" name="Google Shape;249;p56"/>
          <p:cNvSpPr txBox="1">
            <a:spLocks noGrp="1"/>
          </p:cNvSpPr>
          <p:nvPr>
            <p:ph type="body" idx="1"/>
          </p:nvPr>
        </p:nvSpPr>
        <p:spPr>
          <a:xfrm>
            <a:off x="1206500" y="2372962"/>
            <a:ext cx="21971100" cy="934800"/>
          </a:xfrm>
          <a:prstGeom prst="rect">
            <a:avLst/>
          </a:prstGeom>
          <a:noFill/>
          <a:ln>
            <a:noFill/>
          </a:ln>
        </p:spPr>
        <p:txBody>
          <a:bodyPr spcFirstLastPara="1" wrap="square" lIns="45700" tIns="45700" rIns="45700" bIns="45700" anchor="t" anchorCtr="0">
            <a:normAutofit/>
          </a:bodyPr>
          <a:lstStyle>
            <a:lvl1pPr marL="457200" lvl="0" indent="-228600" algn="l" rtl="0">
              <a:lnSpc>
                <a:spcPct val="100000"/>
              </a:lnSpc>
              <a:spcBef>
                <a:spcPts val="0"/>
              </a:spcBef>
              <a:spcAft>
                <a:spcPts val="0"/>
              </a:spcAft>
              <a:buClr>
                <a:srgbClr val="000000"/>
              </a:buClr>
              <a:buSzPts val="5500"/>
              <a:buFont typeface="Helvetica Neue"/>
              <a:buNone/>
              <a:defRPr sz="5500" b="1"/>
            </a:lvl1pPr>
            <a:lvl2pPr marL="914400" lvl="1" indent="-369189" algn="l" rtl="0">
              <a:lnSpc>
                <a:spcPct val="90000"/>
              </a:lnSpc>
              <a:spcBef>
                <a:spcPts val="4500"/>
              </a:spcBef>
              <a:spcAft>
                <a:spcPts val="0"/>
              </a:spcAft>
              <a:buClr>
                <a:srgbClr val="000000"/>
              </a:buClr>
              <a:buSzPts val="2214"/>
              <a:buChar char="•"/>
              <a:defRPr/>
            </a:lvl2pPr>
            <a:lvl3pPr marL="1371600" lvl="2" indent="-369189" algn="l" rtl="0">
              <a:lnSpc>
                <a:spcPct val="90000"/>
              </a:lnSpc>
              <a:spcBef>
                <a:spcPts val="4500"/>
              </a:spcBef>
              <a:spcAft>
                <a:spcPts val="0"/>
              </a:spcAft>
              <a:buClr>
                <a:srgbClr val="000000"/>
              </a:buClr>
              <a:buSzPts val="2214"/>
              <a:buChar char="•"/>
              <a:defRPr/>
            </a:lvl3pPr>
            <a:lvl4pPr marL="1828800" lvl="3" indent="-369189" algn="l" rtl="0">
              <a:lnSpc>
                <a:spcPct val="90000"/>
              </a:lnSpc>
              <a:spcBef>
                <a:spcPts val="4500"/>
              </a:spcBef>
              <a:spcAft>
                <a:spcPts val="0"/>
              </a:spcAft>
              <a:buClr>
                <a:srgbClr val="000000"/>
              </a:buClr>
              <a:buSzPts val="2214"/>
              <a:buChar char="•"/>
              <a:defRPr/>
            </a:lvl4pPr>
            <a:lvl5pPr marL="2286000" lvl="4" indent="-369189" algn="l" rtl="0">
              <a:lnSpc>
                <a:spcPct val="90000"/>
              </a:lnSpc>
              <a:spcBef>
                <a:spcPts val="4500"/>
              </a:spcBef>
              <a:spcAft>
                <a:spcPts val="0"/>
              </a:spcAft>
              <a:buClr>
                <a:srgbClr val="000000"/>
              </a:buClr>
              <a:buSzPts val="2214"/>
              <a:buChar char="•"/>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250" name="Google Shape;250;p56"/>
          <p:cNvSpPr txBox="1">
            <a:spLocks noGrp="1"/>
          </p:cNvSpPr>
          <p:nvPr>
            <p:ph type="body" idx="2"/>
          </p:nvPr>
        </p:nvSpPr>
        <p:spPr>
          <a:xfrm>
            <a:off x="1206500" y="4248504"/>
            <a:ext cx="21971100" cy="8256000"/>
          </a:xfrm>
          <a:prstGeom prst="rect">
            <a:avLst/>
          </a:prstGeom>
          <a:noFill/>
          <a:ln>
            <a:noFill/>
          </a:ln>
        </p:spPr>
        <p:txBody>
          <a:bodyPr spcFirstLastPara="1" wrap="square" lIns="50800" tIns="50800" rIns="50800" bIns="50800" anchor="t" anchorCtr="0">
            <a:normAutofit/>
          </a:bodyPr>
          <a:lstStyle>
            <a:lvl1pPr marL="457200" lvl="0" indent="-369189" algn="l" rtl="0">
              <a:lnSpc>
                <a:spcPct val="90000"/>
              </a:lnSpc>
              <a:spcBef>
                <a:spcPts val="4500"/>
              </a:spcBef>
              <a:spcAft>
                <a:spcPts val="0"/>
              </a:spcAft>
              <a:buClr>
                <a:srgbClr val="000000"/>
              </a:buClr>
              <a:buSzPts val="2214"/>
              <a:buChar char="•"/>
              <a:defRPr/>
            </a:lvl1pPr>
            <a:lvl2pPr marL="914400" lvl="1" indent="-369189" algn="l" rtl="0">
              <a:lnSpc>
                <a:spcPct val="90000"/>
              </a:lnSpc>
              <a:spcBef>
                <a:spcPts val="4500"/>
              </a:spcBef>
              <a:spcAft>
                <a:spcPts val="0"/>
              </a:spcAft>
              <a:buClr>
                <a:srgbClr val="000000"/>
              </a:buClr>
              <a:buSzPts val="2214"/>
              <a:buChar char="•"/>
              <a:defRPr/>
            </a:lvl2pPr>
            <a:lvl3pPr marL="1371600" lvl="2" indent="-369189" algn="l" rtl="0">
              <a:lnSpc>
                <a:spcPct val="90000"/>
              </a:lnSpc>
              <a:spcBef>
                <a:spcPts val="4500"/>
              </a:spcBef>
              <a:spcAft>
                <a:spcPts val="0"/>
              </a:spcAft>
              <a:buClr>
                <a:srgbClr val="000000"/>
              </a:buClr>
              <a:buSzPts val="2214"/>
              <a:buChar char="•"/>
              <a:defRPr/>
            </a:lvl3pPr>
            <a:lvl4pPr marL="1828800" lvl="3" indent="-369189" algn="l" rtl="0">
              <a:lnSpc>
                <a:spcPct val="90000"/>
              </a:lnSpc>
              <a:spcBef>
                <a:spcPts val="4500"/>
              </a:spcBef>
              <a:spcAft>
                <a:spcPts val="0"/>
              </a:spcAft>
              <a:buClr>
                <a:srgbClr val="000000"/>
              </a:buClr>
              <a:buSzPts val="2214"/>
              <a:buChar char="•"/>
              <a:defRPr/>
            </a:lvl4pPr>
            <a:lvl5pPr marL="2286000" lvl="4" indent="-369189" algn="l" rtl="0">
              <a:lnSpc>
                <a:spcPct val="90000"/>
              </a:lnSpc>
              <a:spcBef>
                <a:spcPts val="4500"/>
              </a:spcBef>
              <a:spcAft>
                <a:spcPts val="0"/>
              </a:spcAft>
              <a:buClr>
                <a:srgbClr val="000000"/>
              </a:buClr>
              <a:buSzPts val="2214"/>
              <a:buChar char="•"/>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251" name="Google Shape;251;p56"/>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Bullets">
  <p:cSld name="Bullets">
    <p:spTree>
      <p:nvGrpSpPr>
        <p:cNvPr id="1" name="Shape 252"/>
        <p:cNvGrpSpPr/>
        <p:nvPr/>
      </p:nvGrpSpPr>
      <p:grpSpPr>
        <a:xfrm>
          <a:off x="0" y="0"/>
          <a:ext cx="0" cy="0"/>
          <a:chOff x="0" y="0"/>
          <a:chExt cx="0" cy="0"/>
        </a:xfrm>
      </p:grpSpPr>
      <p:sp>
        <p:nvSpPr>
          <p:cNvPr id="253" name="Google Shape;253;p57"/>
          <p:cNvSpPr txBox="1">
            <a:spLocks noGrp="1"/>
          </p:cNvSpPr>
          <p:nvPr>
            <p:ph type="body" idx="1"/>
          </p:nvPr>
        </p:nvSpPr>
        <p:spPr>
          <a:xfrm>
            <a:off x="1206500" y="4248504"/>
            <a:ext cx="21971100" cy="8256000"/>
          </a:xfrm>
          <a:prstGeom prst="rect">
            <a:avLst/>
          </a:prstGeom>
          <a:noFill/>
          <a:ln>
            <a:noFill/>
          </a:ln>
        </p:spPr>
        <p:txBody>
          <a:bodyPr spcFirstLastPara="1" wrap="square" lIns="50800" tIns="50800" rIns="50800" bIns="50800" anchor="t" anchorCtr="0">
            <a:normAutofit/>
          </a:bodyPr>
          <a:lstStyle>
            <a:lvl1pPr marL="457200" lvl="0" indent="-369189" algn="l" rtl="0">
              <a:lnSpc>
                <a:spcPct val="90000"/>
              </a:lnSpc>
              <a:spcBef>
                <a:spcPts val="4500"/>
              </a:spcBef>
              <a:spcAft>
                <a:spcPts val="0"/>
              </a:spcAft>
              <a:buClr>
                <a:srgbClr val="000000"/>
              </a:buClr>
              <a:buSzPts val="2214"/>
              <a:buChar char="•"/>
              <a:defRPr/>
            </a:lvl1pPr>
            <a:lvl2pPr marL="914400" lvl="1" indent="-369189" algn="l" rtl="0">
              <a:lnSpc>
                <a:spcPct val="90000"/>
              </a:lnSpc>
              <a:spcBef>
                <a:spcPts val="4500"/>
              </a:spcBef>
              <a:spcAft>
                <a:spcPts val="0"/>
              </a:spcAft>
              <a:buClr>
                <a:srgbClr val="000000"/>
              </a:buClr>
              <a:buSzPts val="2214"/>
              <a:buChar char="•"/>
              <a:defRPr/>
            </a:lvl2pPr>
            <a:lvl3pPr marL="1371600" lvl="2" indent="-369189" algn="l" rtl="0">
              <a:lnSpc>
                <a:spcPct val="90000"/>
              </a:lnSpc>
              <a:spcBef>
                <a:spcPts val="4500"/>
              </a:spcBef>
              <a:spcAft>
                <a:spcPts val="0"/>
              </a:spcAft>
              <a:buClr>
                <a:srgbClr val="000000"/>
              </a:buClr>
              <a:buSzPts val="2214"/>
              <a:buChar char="•"/>
              <a:defRPr/>
            </a:lvl3pPr>
            <a:lvl4pPr marL="1828800" lvl="3" indent="-369189" algn="l" rtl="0">
              <a:lnSpc>
                <a:spcPct val="90000"/>
              </a:lnSpc>
              <a:spcBef>
                <a:spcPts val="4500"/>
              </a:spcBef>
              <a:spcAft>
                <a:spcPts val="0"/>
              </a:spcAft>
              <a:buClr>
                <a:srgbClr val="000000"/>
              </a:buClr>
              <a:buSzPts val="2214"/>
              <a:buChar char="•"/>
              <a:defRPr/>
            </a:lvl4pPr>
            <a:lvl5pPr marL="2286000" lvl="4" indent="-369189" algn="l" rtl="0">
              <a:lnSpc>
                <a:spcPct val="90000"/>
              </a:lnSpc>
              <a:spcBef>
                <a:spcPts val="4500"/>
              </a:spcBef>
              <a:spcAft>
                <a:spcPts val="0"/>
              </a:spcAft>
              <a:buClr>
                <a:srgbClr val="000000"/>
              </a:buClr>
              <a:buSzPts val="2214"/>
              <a:buChar char="•"/>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254" name="Google Shape;254;p57"/>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Bullets &amp; Photo">
  <p:cSld name="Title, Bullets &amp; Photo">
    <p:spTree>
      <p:nvGrpSpPr>
        <p:cNvPr id="1" name="Shape 255"/>
        <p:cNvGrpSpPr/>
        <p:nvPr/>
      </p:nvGrpSpPr>
      <p:grpSpPr>
        <a:xfrm>
          <a:off x="0" y="0"/>
          <a:ext cx="0" cy="0"/>
          <a:chOff x="0" y="0"/>
          <a:chExt cx="0" cy="0"/>
        </a:xfrm>
      </p:grpSpPr>
      <p:sp>
        <p:nvSpPr>
          <p:cNvPr id="256" name="Google Shape;256;p58"/>
          <p:cNvSpPr txBox="1">
            <a:spLocks noGrp="1"/>
          </p:cNvSpPr>
          <p:nvPr>
            <p:ph type="body" idx="1"/>
          </p:nvPr>
        </p:nvSpPr>
        <p:spPr>
          <a:xfrm>
            <a:off x="1206500" y="2372962"/>
            <a:ext cx="9779100" cy="934800"/>
          </a:xfrm>
          <a:prstGeom prst="rect">
            <a:avLst/>
          </a:prstGeom>
          <a:noFill/>
          <a:ln>
            <a:noFill/>
          </a:ln>
        </p:spPr>
        <p:txBody>
          <a:bodyPr spcFirstLastPara="1" wrap="square" lIns="45700" tIns="45700" rIns="45700" bIns="45700" anchor="t" anchorCtr="0">
            <a:normAutofit/>
          </a:bodyPr>
          <a:lstStyle>
            <a:lvl1pPr marL="457200" lvl="0" indent="-228600" algn="l" rtl="0">
              <a:lnSpc>
                <a:spcPct val="100000"/>
              </a:lnSpc>
              <a:spcBef>
                <a:spcPts val="0"/>
              </a:spcBef>
              <a:spcAft>
                <a:spcPts val="0"/>
              </a:spcAft>
              <a:buClr>
                <a:srgbClr val="000000"/>
              </a:buClr>
              <a:buSzPts val="5500"/>
              <a:buFont typeface="Helvetica Neue"/>
              <a:buNone/>
              <a:defRPr sz="5500" b="1"/>
            </a:lvl1pPr>
            <a:lvl2pPr marL="914400" lvl="1" indent="-369189" algn="l" rtl="0">
              <a:lnSpc>
                <a:spcPct val="90000"/>
              </a:lnSpc>
              <a:spcBef>
                <a:spcPts val="4500"/>
              </a:spcBef>
              <a:spcAft>
                <a:spcPts val="0"/>
              </a:spcAft>
              <a:buClr>
                <a:srgbClr val="000000"/>
              </a:buClr>
              <a:buSzPts val="2214"/>
              <a:buChar char="•"/>
              <a:defRPr/>
            </a:lvl2pPr>
            <a:lvl3pPr marL="1371600" lvl="2" indent="-369189" algn="l" rtl="0">
              <a:lnSpc>
                <a:spcPct val="90000"/>
              </a:lnSpc>
              <a:spcBef>
                <a:spcPts val="4500"/>
              </a:spcBef>
              <a:spcAft>
                <a:spcPts val="0"/>
              </a:spcAft>
              <a:buClr>
                <a:srgbClr val="000000"/>
              </a:buClr>
              <a:buSzPts val="2214"/>
              <a:buChar char="•"/>
              <a:defRPr/>
            </a:lvl3pPr>
            <a:lvl4pPr marL="1828800" lvl="3" indent="-369189" algn="l" rtl="0">
              <a:lnSpc>
                <a:spcPct val="90000"/>
              </a:lnSpc>
              <a:spcBef>
                <a:spcPts val="4500"/>
              </a:spcBef>
              <a:spcAft>
                <a:spcPts val="0"/>
              </a:spcAft>
              <a:buClr>
                <a:srgbClr val="000000"/>
              </a:buClr>
              <a:buSzPts val="2214"/>
              <a:buChar char="•"/>
              <a:defRPr/>
            </a:lvl4pPr>
            <a:lvl5pPr marL="2286000" lvl="4" indent="-369189" algn="l" rtl="0">
              <a:lnSpc>
                <a:spcPct val="90000"/>
              </a:lnSpc>
              <a:spcBef>
                <a:spcPts val="4500"/>
              </a:spcBef>
              <a:spcAft>
                <a:spcPts val="0"/>
              </a:spcAft>
              <a:buClr>
                <a:srgbClr val="000000"/>
              </a:buClr>
              <a:buSzPts val="2214"/>
              <a:buChar char="•"/>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257" name="Google Shape;257;p58"/>
          <p:cNvSpPr txBox="1">
            <a:spLocks noGrp="1"/>
          </p:cNvSpPr>
          <p:nvPr>
            <p:ph type="body" idx="2"/>
          </p:nvPr>
        </p:nvSpPr>
        <p:spPr>
          <a:xfrm>
            <a:off x="1206500" y="4248504"/>
            <a:ext cx="9779100" cy="8256600"/>
          </a:xfrm>
          <a:prstGeom prst="rect">
            <a:avLst/>
          </a:prstGeom>
          <a:noFill/>
          <a:ln>
            <a:noFill/>
          </a:ln>
        </p:spPr>
        <p:txBody>
          <a:bodyPr spcFirstLastPara="1" wrap="square" lIns="50800" tIns="50800" rIns="50800" bIns="50800" anchor="t" anchorCtr="0">
            <a:normAutofit/>
          </a:bodyPr>
          <a:lstStyle>
            <a:lvl1pPr marL="457200" lvl="0" indent="-369189" algn="l" rtl="0">
              <a:lnSpc>
                <a:spcPct val="90000"/>
              </a:lnSpc>
              <a:spcBef>
                <a:spcPts val="4500"/>
              </a:spcBef>
              <a:spcAft>
                <a:spcPts val="0"/>
              </a:spcAft>
              <a:buClr>
                <a:srgbClr val="000000"/>
              </a:buClr>
              <a:buSzPts val="2214"/>
              <a:buChar char="•"/>
              <a:defRPr/>
            </a:lvl1pPr>
            <a:lvl2pPr marL="914400" lvl="1" indent="-369189" algn="l" rtl="0">
              <a:lnSpc>
                <a:spcPct val="90000"/>
              </a:lnSpc>
              <a:spcBef>
                <a:spcPts val="4500"/>
              </a:spcBef>
              <a:spcAft>
                <a:spcPts val="0"/>
              </a:spcAft>
              <a:buClr>
                <a:srgbClr val="000000"/>
              </a:buClr>
              <a:buSzPts val="2214"/>
              <a:buChar char="•"/>
              <a:defRPr/>
            </a:lvl2pPr>
            <a:lvl3pPr marL="1371600" lvl="2" indent="-369189" algn="l" rtl="0">
              <a:lnSpc>
                <a:spcPct val="90000"/>
              </a:lnSpc>
              <a:spcBef>
                <a:spcPts val="4500"/>
              </a:spcBef>
              <a:spcAft>
                <a:spcPts val="0"/>
              </a:spcAft>
              <a:buClr>
                <a:srgbClr val="000000"/>
              </a:buClr>
              <a:buSzPts val="2214"/>
              <a:buChar char="•"/>
              <a:defRPr/>
            </a:lvl3pPr>
            <a:lvl4pPr marL="1828800" lvl="3" indent="-369189" algn="l" rtl="0">
              <a:lnSpc>
                <a:spcPct val="90000"/>
              </a:lnSpc>
              <a:spcBef>
                <a:spcPts val="4500"/>
              </a:spcBef>
              <a:spcAft>
                <a:spcPts val="0"/>
              </a:spcAft>
              <a:buClr>
                <a:srgbClr val="000000"/>
              </a:buClr>
              <a:buSzPts val="2214"/>
              <a:buChar char="•"/>
              <a:defRPr/>
            </a:lvl4pPr>
            <a:lvl5pPr marL="2286000" lvl="4" indent="-369189" algn="l" rtl="0">
              <a:lnSpc>
                <a:spcPct val="90000"/>
              </a:lnSpc>
              <a:spcBef>
                <a:spcPts val="4500"/>
              </a:spcBef>
              <a:spcAft>
                <a:spcPts val="0"/>
              </a:spcAft>
              <a:buClr>
                <a:srgbClr val="000000"/>
              </a:buClr>
              <a:buSzPts val="2214"/>
              <a:buChar char="•"/>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258" name="Google Shape;258;p58"/>
          <p:cNvSpPr>
            <a:spLocks noGrp="1"/>
          </p:cNvSpPr>
          <p:nvPr>
            <p:ph type="pic" idx="3"/>
          </p:nvPr>
        </p:nvSpPr>
        <p:spPr>
          <a:xfrm>
            <a:off x="12192000" y="-407266"/>
            <a:ext cx="10917000" cy="14555700"/>
          </a:xfrm>
          <a:prstGeom prst="rect">
            <a:avLst/>
          </a:prstGeom>
          <a:noFill/>
          <a:ln>
            <a:noFill/>
          </a:ln>
        </p:spPr>
      </p:sp>
      <p:sp>
        <p:nvSpPr>
          <p:cNvPr id="259" name="Google Shape;259;p58"/>
          <p:cNvSpPr txBox="1">
            <a:spLocks noGrp="1"/>
          </p:cNvSpPr>
          <p:nvPr>
            <p:ph type="title"/>
          </p:nvPr>
        </p:nvSpPr>
        <p:spPr>
          <a:xfrm>
            <a:off x="1206500" y="1079500"/>
            <a:ext cx="9779100" cy="1435200"/>
          </a:xfrm>
          <a:prstGeom prst="rect">
            <a:avLst/>
          </a:prstGeom>
          <a:noFill/>
          <a:ln>
            <a:noFill/>
          </a:ln>
        </p:spPr>
        <p:txBody>
          <a:bodyPr spcFirstLastPara="1" wrap="square" lIns="50800" tIns="50800" rIns="50800" bIns="50800" anchor="t" anchorCtr="0">
            <a:normAutofit/>
          </a:bodyPr>
          <a:lstStyle>
            <a:lvl1pPr lvl="0" algn="l" rtl="0">
              <a:lnSpc>
                <a:spcPct val="80000"/>
              </a:lnSpc>
              <a:spcBef>
                <a:spcPts val="0"/>
              </a:spcBef>
              <a:spcAft>
                <a:spcPts val="0"/>
              </a:spcAft>
              <a:buClr>
                <a:srgbClr val="000000"/>
              </a:buClr>
              <a:buSzPts val="1800"/>
              <a:buNone/>
              <a:defRPr/>
            </a:lvl1pPr>
            <a:lvl2pPr lvl="1" algn="l" rtl="0">
              <a:lnSpc>
                <a:spcPct val="80000"/>
              </a:lnSpc>
              <a:spcBef>
                <a:spcPts val="0"/>
              </a:spcBef>
              <a:spcAft>
                <a:spcPts val="0"/>
              </a:spcAft>
              <a:buClr>
                <a:srgbClr val="000000"/>
              </a:buClr>
              <a:buSzPts val="1800"/>
              <a:buNone/>
              <a:defRPr/>
            </a:lvl2pPr>
            <a:lvl3pPr lvl="2" algn="l" rtl="0">
              <a:lnSpc>
                <a:spcPct val="80000"/>
              </a:lnSpc>
              <a:spcBef>
                <a:spcPts val="0"/>
              </a:spcBef>
              <a:spcAft>
                <a:spcPts val="0"/>
              </a:spcAft>
              <a:buClr>
                <a:srgbClr val="000000"/>
              </a:buClr>
              <a:buSzPts val="1800"/>
              <a:buNone/>
              <a:defRPr/>
            </a:lvl3pPr>
            <a:lvl4pPr lvl="3" algn="l" rtl="0">
              <a:lnSpc>
                <a:spcPct val="80000"/>
              </a:lnSpc>
              <a:spcBef>
                <a:spcPts val="0"/>
              </a:spcBef>
              <a:spcAft>
                <a:spcPts val="0"/>
              </a:spcAft>
              <a:buClr>
                <a:srgbClr val="000000"/>
              </a:buClr>
              <a:buSzPts val="1800"/>
              <a:buNone/>
              <a:defRPr/>
            </a:lvl4pPr>
            <a:lvl5pPr lvl="4" algn="l" rtl="0">
              <a:lnSpc>
                <a:spcPct val="80000"/>
              </a:lnSpc>
              <a:spcBef>
                <a:spcPts val="0"/>
              </a:spcBef>
              <a:spcAft>
                <a:spcPts val="0"/>
              </a:spcAft>
              <a:buClr>
                <a:srgbClr val="000000"/>
              </a:buClr>
              <a:buSzPts val="1800"/>
              <a:buNone/>
              <a:defRPr/>
            </a:lvl5pPr>
            <a:lvl6pPr lvl="5" algn="l" rtl="0">
              <a:lnSpc>
                <a:spcPct val="80000"/>
              </a:lnSpc>
              <a:spcBef>
                <a:spcPts val="0"/>
              </a:spcBef>
              <a:spcAft>
                <a:spcPts val="0"/>
              </a:spcAft>
              <a:buClr>
                <a:srgbClr val="000000"/>
              </a:buClr>
              <a:buSzPts val="1800"/>
              <a:buNone/>
              <a:defRPr/>
            </a:lvl6pPr>
            <a:lvl7pPr lvl="6" algn="l" rtl="0">
              <a:lnSpc>
                <a:spcPct val="80000"/>
              </a:lnSpc>
              <a:spcBef>
                <a:spcPts val="0"/>
              </a:spcBef>
              <a:spcAft>
                <a:spcPts val="0"/>
              </a:spcAft>
              <a:buClr>
                <a:srgbClr val="000000"/>
              </a:buClr>
              <a:buSzPts val="1800"/>
              <a:buNone/>
              <a:defRPr/>
            </a:lvl7pPr>
            <a:lvl8pPr lvl="7" algn="l" rtl="0">
              <a:lnSpc>
                <a:spcPct val="80000"/>
              </a:lnSpc>
              <a:spcBef>
                <a:spcPts val="0"/>
              </a:spcBef>
              <a:spcAft>
                <a:spcPts val="0"/>
              </a:spcAft>
              <a:buClr>
                <a:srgbClr val="000000"/>
              </a:buClr>
              <a:buSzPts val="1800"/>
              <a:buNone/>
              <a:defRPr/>
            </a:lvl8pPr>
            <a:lvl9pPr lvl="8" algn="l" rtl="0">
              <a:lnSpc>
                <a:spcPct val="80000"/>
              </a:lnSpc>
              <a:spcBef>
                <a:spcPts val="0"/>
              </a:spcBef>
              <a:spcAft>
                <a:spcPts val="0"/>
              </a:spcAft>
              <a:buClr>
                <a:srgbClr val="000000"/>
              </a:buClr>
              <a:buSzPts val="1800"/>
              <a:buNone/>
              <a:defRPr/>
            </a:lvl9pPr>
          </a:lstStyle>
          <a:p>
            <a:endParaRPr/>
          </a:p>
        </p:txBody>
      </p:sp>
      <p:sp>
        <p:nvSpPr>
          <p:cNvPr id="260" name="Google Shape;260;p58"/>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Section">
  <p:cSld name="Section">
    <p:spTree>
      <p:nvGrpSpPr>
        <p:cNvPr id="1" name="Shape 261"/>
        <p:cNvGrpSpPr/>
        <p:nvPr/>
      </p:nvGrpSpPr>
      <p:grpSpPr>
        <a:xfrm>
          <a:off x="0" y="0"/>
          <a:ext cx="0" cy="0"/>
          <a:chOff x="0" y="0"/>
          <a:chExt cx="0" cy="0"/>
        </a:xfrm>
      </p:grpSpPr>
      <p:sp>
        <p:nvSpPr>
          <p:cNvPr id="262" name="Google Shape;262;p59"/>
          <p:cNvSpPr txBox="1">
            <a:spLocks noGrp="1"/>
          </p:cNvSpPr>
          <p:nvPr>
            <p:ph type="title"/>
          </p:nvPr>
        </p:nvSpPr>
        <p:spPr>
          <a:xfrm>
            <a:off x="1206496" y="4533900"/>
            <a:ext cx="21971100" cy="4648200"/>
          </a:xfrm>
          <a:prstGeom prst="rect">
            <a:avLst/>
          </a:prstGeom>
          <a:noFill/>
          <a:ln>
            <a:noFill/>
          </a:ln>
        </p:spPr>
        <p:txBody>
          <a:bodyPr spcFirstLastPara="1" wrap="square" lIns="50800" tIns="50800" rIns="50800" bIns="50800" anchor="ctr" anchorCtr="0">
            <a:normAutofit/>
          </a:bodyPr>
          <a:lstStyle>
            <a:lvl1pPr lvl="0" algn="l" rtl="0">
              <a:lnSpc>
                <a:spcPct val="80000"/>
              </a:lnSpc>
              <a:spcBef>
                <a:spcPts val="0"/>
              </a:spcBef>
              <a:spcAft>
                <a:spcPts val="0"/>
              </a:spcAft>
              <a:buClr>
                <a:srgbClr val="000000"/>
              </a:buClr>
              <a:buSzPts val="11600"/>
              <a:buFont typeface="Helvetica Neue"/>
              <a:buNone/>
              <a:defRPr sz="11600">
                <a:latin typeface="Helvetica Neue"/>
                <a:ea typeface="Helvetica Neue"/>
                <a:cs typeface="Helvetica Neue"/>
                <a:sym typeface="Helvetica Neue"/>
              </a:defRPr>
            </a:lvl1pPr>
            <a:lvl2pPr lvl="1" algn="l" rtl="0">
              <a:lnSpc>
                <a:spcPct val="80000"/>
              </a:lnSpc>
              <a:spcBef>
                <a:spcPts val="0"/>
              </a:spcBef>
              <a:spcAft>
                <a:spcPts val="0"/>
              </a:spcAft>
              <a:buClr>
                <a:srgbClr val="000000"/>
              </a:buClr>
              <a:buSzPts val="1800"/>
              <a:buNone/>
              <a:defRPr/>
            </a:lvl2pPr>
            <a:lvl3pPr lvl="2" algn="l" rtl="0">
              <a:lnSpc>
                <a:spcPct val="80000"/>
              </a:lnSpc>
              <a:spcBef>
                <a:spcPts val="0"/>
              </a:spcBef>
              <a:spcAft>
                <a:spcPts val="0"/>
              </a:spcAft>
              <a:buClr>
                <a:srgbClr val="000000"/>
              </a:buClr>
              <a:buSzPts val="1800"/>
              <a:buNone/>
              <a:defRPr/>
            </a:lvl3pPr>
            <a:lvl4pPr lvl="3" algn="l" rtl="0">
              <a:lnSpc>
                <a:spcPct val="80000"/>
              </a:lnSpc>
              <a:spcBef>
                <a:spcPts val="0"/>
              </a:spcBef>
              <a:spcAft>
                <a:spcPts val="0"/>
              </a:spcAft>
              <a:buClr>
                <a:srgbClr val="000000"/>
              </a:buClr>
              <a:buSzPts val="1800"/>
              <a:buNone/>
              <a:defRPr/>
            </a:lvl4pPr>
            <a:lvl5pPr lvl="4" algn="l" rtl="0">
              <a:lnSpc>
                <a:spcPct val="80000"/>
              </a:lnSpc>
              <a:spcBef>
                <a:spcPts val="0"/>
              </a:spcBef>
              <a:spcAft>
                <a:spcPts val="0"/>
              </a:spcAft>
              <a:buClr>
                <a:srgbClr val="000000"/>
              </a:buClr>
              <a:buSzPts val="1800"/>
              <a:buNone/>
              <a:defRPr/>
            </a:lvl5pPr>
            <a:lvl6pPr lvl="5" algn="l" rtl="0">
              <a:lnSpc>
                <a:spcPct val="80000"/>
              </a:lnSpc>
              <a:spcBef>
                <a:spcPts val="0"/>
              </a:spcBef>
              <a:spcAft>
                <a:spcPts val="0"/>
              </a:spcAft>
              <a:buClr>
                <a:srgbClr val="000000"/>
              </a:buClr>
              <a:buSzPts val="1800"/>
              <a:buNone/>
              <a:defRPr/>
            </a:lvl6pPr>
            <a:lvl7pPr lvl="6" algn="l" rtl="0">
              <a:lnSpc>
                <a:spcPct val="80000"/>
              </a:lnSpc>
              <a:spcBef>
                <a:spcPts val="0"/>
              </a:spcBef>
              <a:spcAft>
                <a:spcPts val="0"/>
              </a:spcAft>
              <a:buClr>
                <a:srgbClr val="000000"/>
              </a:buClr>
              <a:buSzPts val="1800"/>
              <a:buNone/>
              <a:defRPr/>
            </a:lvl7pPr>
            <a:lvl8pPr lvl="7" algn="l" rtl="0">
              <a:lnSpc>
                <a:spcPct val="80000"/>
              </a:lnSpc>
              <a:spcBef>
                <a:spcPts val="0"/>
              </a:spcBef>
              <a:spcAft>
                <a:spcPts val="0"/>
              </a:spcAft>
              <a:buClr>
                <a:srgbClr val="000000"/>
              </a:buClr>
              <a:buSzPts val="1800"/>
              <a:buNone/>
              <a:defRPr/>
            </a:lvl8pPr>
            <a:lvl9pPr lvl="8" algn="l" rtl="0">
              <a:lnSpc>
                <a:spcPct val="80000"/>
              </a:lnSpc>
              <a:spcBef>
                <a:spcPts val="0"/>
              </a:spcBef>
              <a:spcAft>
                <a:spcPts val="0"/>
              </a:spcAft>
              <a:buClr>
                <a:srgbClr val="000000"/>
              </a:buClr>
              <a:buSzPts val="1800"/>
              <a:buNone/>
              <a:defRPr/>
            </a:lvl9pPr>
          </a:lstStyle>
          <a:p>
            <a:endParaRPr/>
          </a:p>
        </p:txBody>
      </p:sp>
      <p:sp>
        <p:nvSpPr>
          <p:cNvPr id="263" name="Google Shape;263;p59"/>
          <p:cNvSpPr txBox="1">
            <a:spLocks noGrp="1"/>
          </p:cNvSpPr>
          <p:nvPr>
            <p:ph type="sldNum" idx="12"/>
          </p:nvPr>
        </p:nvSpPr>
        <p:spPr>
          <a:xfrm>
            <a:off x="12001499" y="13085233"/>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264"/>
        <p:cNvGrpSpPr/>
        <p:nvPr/>
      </p:nvGrpSpPr>
      <p:grpSpPr>
        <a:xfrm>
          <a:off x="0" y="0"/>
          <a:ext cx="0" cy="0"/>
          <a:chOff x="0" y="0"/>
          <a:chExt cx="0" cy="0"/>
        </a:xfrm>
      </p:grpSpPr>
      <p:sp>
        <p:nvSpPr>
          <p:cNvPr id="265" name="Google Shape;265;p60"/>
          <p:cNvSpPr txBox="1">
            <a:spLocks noGrp="1"/>
          </p:cNvSpPr>
          <p:nvPr>
            <p:ph type="title"/>
          </p:nvPr>
        </p:nvSpPr>
        <p:spPr>
          <a:xfrm>
            <a:off x="1206500" y="1079500"/>
            <a:ext cx="21971100" cy="1434900"/>
          </a:xfrm>
          <a:prstGeom prst="rect">
            <a:avLst/>
          </a:prstGeom>
          <a:noFill/>
          <a:ln>
            <a:noFill/>
          </a:ln>
        </p:spPr>
        <p:txBody>
          <a:bodyPr spcFirstLastPara="1" wrap="square" lIns="50800" tIns="50800" rIns="50800" bIns="50800" anchor="t" anchorCtr="0">
            <a:normAutofit/>
          </a:bodyPr>
          <a:lstStyle>
            <a:lvl1pPr lvl="0" algn="l" rtl="0">
              <a:lnSpc>
                <a:spcPct val="80000"/>
              </a:lnSpc>
              <a:spcBef>
                <a:spcPts val="0"/>
              </a:spcBef>
              <a:spcAft>
                <a:spcPts val="0"/>
              </a:spcAft>
              <a:buClr>
                <a:srgbClr val="000000"/>
              </a:buClr>
              <a:buSzPts val="1800"/>
              <a:buNone/>
              <a:defRPr/>
            </a:lvl1pPr>
            <a:lvl2pPr lvl="1" algn="l" rtl="0">
              <a:lnSpc>
                <a:spcPct val="80000"/>
              </a:lnSpc>
              <a:spcBef>
                <a:spcPts val="0"/>
              </a:spcBef>
              <a:spcAft>
                <a:spcPts val="0"/>
              </a:spcAft>
              <a:buClr>
                <a:srgbClr val="000000"/>
              </a:buClr>
              <a:buSzPts val="1800"/>
              <a:buNone/>
              <a:defRPr/>
            </a:lvl2pPr>
            <a:lvl3pPr lvl="2" algn="l" rtl="0">
              <a:lnSpc>
                <a:spcPct val="80000"/>
              </a:lnSpc>
              <a:spcBef>
                <a:spcPts val="0"/>
              </a:spcBef>
              <a:spcAft>
                <a:spcPts val="0"/>
              </a:spcAft>
              <a:buClr>
                <a:srgbClr val="000000"/>
              </a:buClr>
              <a:buSzPts val="1800"/>
              <a:buNone/>
              <a:defRPr/>
            </a:lvl3pPr>
            <a:lvl4pPr lvl="3" algn="l" rtl="0">
              <a:lnSpc>
                <a:spcPct val="80000"/>
              </a:lnSpc>
              <a:spcBef>
                <a:spcPts val="0"/>
              </a:spcBef>
              <a:spcAft>
                <a:spcPts val="0"/>
              </a:spcAft>
              <a:buClr>
                <a:srgbClr val="000000"/>
              </a:buClr>
              <a:buSzPts val="1800"/>
              <a:buNone/>
              <a:defRPr/>
            </a:lvl4pPr>
            <a:lvl5pPr lvl="4" algn="l" rtl="0">
              <a:lnSpc>
                <a:spcPct val="80000"/>
              </a:lnSpc>
              <a:spcBef>
                <a:spcPts val="0"/>
              </a:spcBef>
              <a:spcAft>
                <a:spcPts val="0"/>
              </a:spcAft>
              <a:buClr>
                <a:srgbClr val="000000"/>
              </a:buClr>
              <a:buSzPts val="1800"/>
              <a:buNone/>
              <a:defRPr/>
            </a:lvl5pPr>
            <a:lvl6pPr lvl="5" algn="l" rtl="0">
              <a:lnSpc>
                <a:spcPct val="80000"/>
              </a:lnSpc>
              <a:spcBef>
                <a:spcPts val="0"/>
              </a:spcBef>
              <a:spcAft>
                <a:spcPts val="0"/>
              </a:spcAft>
              <a:buClr>
                <a:srgbClr val="000000"/>
              </a:buClr>
              <a:buSzPts val="1800"/>
              <a:buNone/>
              <a:defRPr/>
            </a:lvl6pPr>
            <a:lvl7pPr lvl="6" algn="l" rtl="0">
              <a:lnSpc>
                <a:spcPct val="80000"/>
              </a:lnSpc>
              <a:spcBef>
                <a:spcPts val="0"/>
              </a:spcBef>
              <a:spcAft>
                <a:spcPts val="0"/>
              </a:spcAft>
              <a:buClr>
                <a:srgbClr val="000000"/>
              </a:buClr>
              <a:buSzPts val="1800"/>
              <a:buNone/>
              <a:defRPr/>
            </a:lvl7pPr>
            <a:lvl8pPr lvl="7" algn="l" rtl="0">
              <a:lnSpc>
                <a:spcPct val="80000"/>
              </a:lnSpc>
              <a:spcBef>
                <a:spcPts val="0"/>
              </a:spcBef>
              <a:spcAft>
                <a:spcPts val="0"/>
              </a:spcAft>
              <a:buClr>
                <a:srgbClr val="000000"/>
              </a:buClr>
              <a:buSzPts val="1800"/>
              <a:buNone/>
              <a:defRPr/>
            </a:lvl8pPr>
            <a:lvl9pPr lvl="8" algn="l" rtl="0">
              <a:lnSpc>
                <a:spcPct val="80000"/>
              </a:lnSpc>
              <a:spcBef>
                <a:spcPts val="0"/>
              </a:spcBef>
              <a:spcAft>
                <a:spcPts val="0"/>
              </a:spcAft>
              <a:buClr>
                <a:srgbClr val="000000"/>
              </a:buClr>
              <a:buSzPts val="1800"/>
              <a:buNone/>
              <a:defRPr/>
            </a:lvl9pPr>
          </a:lstStyle>
          <a:p>
            <a:endParaRPr/>
          </a:p>
        </p:txBody>
      </p:sp>
      <p:sp>
        <p:nvSpPr>
          <p:cNvPr id="266" name="Google Shape;266;p60"/>
          <p:cNvSpPr txBox="1">
            <a:spLocks noGrp="1"/>
          </p:cNvSpPr>
          <p:nvPr>
            <p:ph type="body" idx="1"/>
          </p:nvPr>
        </p:nvSpPr>
        <p:spPr>
          <a:xfrm>
            <a:off x="1206500" y="2372962"/>
            <a:ext cx="21971100" cy="934800"/>
          </a:xfrm>
          <a:prstGeom prst="rect">
            <a:avLst/>
          </a:prstGeom>
          <a:noFill/>
          <a:ln>
            <a:noFill/>
          </a:ln>
        </p:spPr>
        <p:txBody>
          <a:bodyPr spcFirstLastPara="1" wrap="square" lIns="45700" tIns="45700" rIns="45700" bIns="45700" anchor="t" anchorCtr="0">
            <a:normAutofit/>
          </a:bodyPr>
          <a:lstStyle>
            <a:lvl1pPr marL="457200" lvl="0" indent="-228600" algn="l" rtl="0">
              <a:lnSpc>
                <a:spcPct val="100000"/>
              </a:lnSpc>
              <a:spcBef>
                <a:spcPts val="0"/>
              </a:spcBef>
              <a:spcAft>
                <a:spcPts val="0"/>
              </a:spcAft>
              <a:buClr>
                <a:srgbClr val="000000"/>
              </a:buClr>
              <a:buSzPts val="5500"/>
              <a:buFont typeface="Helvetica Neue"/>
              <a:buNone/>
              <a:defRPr sz="5500" b="1"/>
            </a:lvl1pPr>
            <a:lvl2pPr marL="914400" lvl="1" indent="-369189" algn="l" rtl="0">
              <a:lnSpc>
                <a:spcPct val="90000"/>
              </a:lnSpc>
              <a:spcBef>
                <a:spcPts val="4500"/>
              </a:spcBef>
              <a:spcAft>
                <a:spcPts val="0"/>
              </a:spcAft>
              <a:buClr>
                <a:srgbClr val="000000"/>
              </a:buClr>
              <a:buSzPts val="2214"/>
              <a:buChar char="•"/>
              <a:defRPr/>
            </a:lvl2pPr>
            <a:lvl3pPr marL="1371600" lvl="2" indent="-369189" algn="l" rtl="0">
              <a:lnSpc>
                <a:spcPct val="90000"/>
              </a:lnSpc>
              <a:spcBef>
                <a:spcPts val="4500"/>
              </a:spcBef>
              <a:spcAft>
                <a:spcPts val="0"/>
              </a:spcAft>
              <a:buClr>
                <a:srgbClr val="000000"/>
              </a:buClr>
              <a:buSzPts val="2214"/>
              <a:buChar char="•"/>
              <a:defRPr/>
            </a:lvl3pPr>
            <a:lvl4pPr marL="1828800" lvl="3" indent="-369189" algn="l" rtl="0">
              <a:lnSpc>
                <a:spcPct val="90000"/>
              </a:lnSpc>
              <a:spcBef>
                <a:spcPts val="4500"/>
              </a:spcBef>
              <a:spcAft>
                <a:spcPts val="0"/>
              </a:spcAft>
              <a:buClr>
                <a:srgbClr val="000000"/>
              </a:buClr>
              <a:buSzPts val="2214"/>
              <a:buChar char="•"/>
              <a:defRPr/>
            </a:lvl4pPr>
            <a:lvl5pPr marL="2286000" lvl="4" indent="-369189" algn="l" rtl="0">
              <a:lnSpc>
                <a:spcPct val="90000"/>
              </a:lnSpc>
              <a:spcBef>
                <a:spcPts val="4500"/>
              </a:spcBef>
              <a:spcAft>
                <a:spcPts val="0"/>
              </a:spcAft>
              <a:buClr>
                <a:srgbClr val="000000"/>
              </a:buClr>
              <a:buSzPts val="2214"/>
              <a:buChar char="•"/>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267" name="Google Shape;267;p60"/>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Statement">
  <p:cSld name="Statement">
    <p:spTree>
      <p:nvGrpSpPr>
        <p:cNvPr id="1" name="Shape 268"/>
        <p:cNvGrpSpPr/>
        <p:nvPr/>
      </p:nvGrpSpPr>
      <p:grpSpPr>
        <a:xfrm>
          <a:off x="0" y="0"/>
          <a:ext cx="0" cy="0"/>
          <a:chOff x="0" y="0"/>
          <a:chExt cx="0" cy="0"/>
        </a:xfrm>
      </p:grpSpPr>
      <p:sp>
        <p:nvSpPr>
          <p:cNvPr id="269" name="Google Shape;269;p61"/>
          <p:cNvSpPr txBox="1">
            <a:spLocks noGrp="1"/>
          </p:cNvSpPr>
          <p:nvPr>
            <p:ph type="body" idx="1"/>
          </p:nvPr>
        </p:nvSpPr>
        <p:spPr>
          <a:xfrm>
            <a:off x="1206500" y="4920843"/>
            <a:ext cx="21971100" cy="3874200"/>
          </a:xfrm>
          <a:prstGeom prst="rect">
            <a:avLst/>
          </a:prstGeom>
          <a:noFill/>
          <a:ln>
            <a:noFill/>
          </a:ln>
        </p:spPr>
        <p:txBody>
          <a:bodyPr spcFirstLastPara="1" wrap="square" lIns="50800" tIns="50800" rIns="50800" bIns="50800" anchor="ctr" anchorCtr="0">
            <a:normAutofit/>
          </a:bodyPr>
          <a:lstStyle>
            <a:lvl1pPr marL="457200" lvl="0" indent="-228600" algn="ctr" rtl="0">
              <a:lnSpc>
                <a:spcPct val="80000"/>
              </a:lnSpc>
              <a:spcBef>
                <a:spcPts val="0"/>
              </a:spcBef>
              <a:spcAft>
                <a:spcPts val="0"/>
              </a:spcAft>
              <a:buClr>
                <a:srgbClr val="000000"/>
              </a:buClr>
              <a:buSzPts val="11600"/>
              <a:buFont typeface="Helvetica Neue"/>
              <a:buNone/>
              <a:defRPr sz="11600">
                <a:latin typeface="Helvetica Neue"/>
                <a:ea typeface="Helvetica Neue"/>
                <a:cs typeface="Helvetica Neue"/>
                <a:sym typeface="Helvetica Neue"/>
              </a:defRPr>
            </a:lvl1pPr>
            <a:lvl2pPr marL="914400" lvl="1" indent="-228600" algn="ctr" rtl="0">
              <a:lnSpc>
                <a:spcPct val="80000"/>
              </a:lnSpc>
              <a:spcBef>
                <a:spcPts val="0"/>
              </a:spcBef>
              <a:spcAft>
                <a:spcPts val="0"/>
              </a:spcAft>
              <a:buClr>
                <a:srgbClr val="000000"/>
              </a:buClr>
              <a:buSzPts val="11600"/>
              <a:buFont typeface="Helvetica Neue"/>
              <a:buNone/>
              <a:defRPr sz="11600">
                <a:latin typeface="Helvetica Neue"/>
                <a:ea typeface="Helvetica Neue"/>
                <a:cs typeface="Helvetica Neue"/>
                <a:sym typeface="Helvetica Neue"/>
              </a:defRPr>
            </a:lvl2pPr>
            <a:lvl3pPr marL="1371600" lvl="2" indent="-228600" algn="ctr" rtl="0">
              <a:lnSpc>
                <a:spcPct val="80000"/>
              </a:lnSpc>
              <a:spcBef>
                <a:spcPts val="0"/>
              </a:spcBef>
              <a:spcAft>
                <a:spcPts val="0"/>
              </a:spcAft>
              <a:buClr>
                <a:srgbClr val="000000"/>
              </a:buClr>
              <a:buSzPts val="11600"/>
              <a:buFont typeface="Helvetica Neue"/>
              <a:buNone/>
              <a:defRPr sz="11600">
                <a:latin typeface="Helvetica Neue"/>
                <a:ea typeface="Helvetica Neue"/>
                <a:cs typeface="Helvetica Neue"/>
                <a:sym typeface="Helvetica Neue"/>
              </a:defRPr>
            </a:lvl3pPr>
            <a:lvl4pPr marL="1828800" lvl="3" indent="-228600" algn="ctr" rtl="0">
              <a:lnSpc>
                <a:spcPct val="80000"/>
              </a:lnSpc>
              <a:spcBef>
                <a:spcPts val="0"/>
              </a:spcBef>
              <a:spcAft>
                <a:spcPts val="0"/>
              </a:spcAft>
              <a:buClr>
                <a:srgbClr val="000000"/>
              </a:buClr>
              <a:buSzPts val="11600"/>
              <a:buFont typeface="Helvetica Neue"/>
              <a:buNone/>
              <a:defRPr sz="11600">
                <a:latin typeface="Helvetica Neue"/>
                <a:ea typeface="Helvetica Neue"/>
                <a:cs typeface="Helvetica Neue"/>
                <a:sym typeface="Helvetica Neue"/>
              </a:defRPr>
            </a:lvl4pPr>
            <a:lvl5pPr marL="2286000" lvl="4" indent="-228600" algn="ctr" rtl="0">
              <a:lnSpc>
                <a:spcPct val="80000"/>
              </a:lnSpc>
              <a:spcBef>
                <a:spcPts val="0"/>
              </a:spcBef>
              <a:spcAft>
                <a:spcPts val="0"/>
              </a:spcAft>
              <a:buClr>
                <a:srgbClr val="000000"/>
              </a:buClr>
              <a:buSzPts val="11600"/>
              <a:buFont typeface="Helvetica Neue"/>
              <a:buNone/>
              <a:defRPr sz="11600">
                <a:latin typeface="Helvetica Neue"/>
                <a:ea typeface="Helvetica Neue"/>
                <a:cs typeface="Helvetica Neue"/>
                <a:sym typeface="Helvetica Neue"/>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270" name="Google Shape;270;p61"/>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Big Fact">
  <p:cSld name="Big Fact">
    <p:spTree>
      <p:nvGrpSpPr>
        <p:cNvPr id="1" name="Shape 271"/>
        <p:cNvGrpSpPr/>
        <p:nvPr/>
      </p:nvGrpSpPr>
      <p:grpSpPr>
        <a:xfrm>
          <a:off x="0" y="0"/>
          <a:ext cx="0" cy="0"/>
          <a:chOff x="0" y="0"/>
          <a:chExt cx="0" cy="0"/>
        </a:xfrm>
      </p:grpSpPr>
      <p:sp>
        <p:nvSpPr>
          <p:cNvPr id="272" name="Google Shape;272;p62"/>
          <p:cNvSpPr txBox="1">
            <a:spLocks noGrp="1"/>
          </p:cNvSpPr>
          <p:nvPr>
            <p:ph type="body" idx="1"/>
          </p:nvPr>
        </p:nvSpPr>
        <p:spPr>
          <a:xfrm>
            <a:off x="1206500" y="1075927"/>
            <a:ext cx="21971100" cy="7241700"/>
          </a:xfrm>
          <a:prstGeom prst="rect">
            <a:avLst/>
          </a:prstGeom>
          <a:noFill/>
          <a:ln>
            <a:noFill/>
          </a:ln>
        </p:spPr>
        <p:txBody>
          <a:bodyPr spcFirstLastPara="1" wrap="square" lIns="50800" tIns="50800" rIns="50800" bIns="50800" anchor="b" anchorCtr="0">
            <a:normAutofit/>
          </a:bodyPr>
          <a:lstStyle>
            <a:lvl1pPr marL="457200" lvl="0" indent="-228600" algn="ctr" rtl="0">
              <a:lnSpc>
                <a:spcPct val="80000"/>
              </a:lnSpc>
              <a:spcBef>
                <a:spcPts val="0"/>
              </a:spcBef>
              <a:spcAft>
                <a:spcPts val="0"/>
              </a:spcAft>
              <a:buClr>
                <a:srgbClr val="000000"/>
              </a:buClr>
              <a:buSzPts val="25000"/>
              <a:buFont typeface="Helvetica Neue"/>
              <a:buNone/>
              <a:defRPr sz="25000" b="1"/>
            </a:lvl1pPr>
            <a:lvl2pPr marL="914400" lvl="1" indent="-228600" algn="ctr" rtl="0">
              <a:lnSpc>
                <a:spcPct val="80000"/>
              </a:lnSpc>
              <a:spcBef>
                <a:spcPts val="0"/>
              </a:spcBef>
              <a:spcAft>
                <a:spcPts val="0"/>
              </a:spcAft>
              <a:buClr>
                <a:srgbClr val="000000"/>
              </a:buClr>
              <a:buSzPts val="25000"/>
              <a:buFont typeface="Helvetica Neue"/>
              <a:buNone/>
              <a:defRPr sz="25000" b="1"/>
            </a:lvl2pPr>
            <a:lvl3pPr marL="1371600" lvl="2" indent="-228600" algn="ctr" rtl="0">
              <a:lnSpc>
                <a:spcPct val="80000"/>
              </a:lnSpc>
              <a:spcBef>
                <a:spcPts val="0"/>
              </a:spcBef>
              <a:spcAft>
                <a:spcPts val="0"/>
              </a:spcAft>
              <a:buClr>
                <a:srgbClr val="000000"/>
              </a:buClr>
              <a:buSzPts val="25000"/>
              <a:buFont typeface="Helvetica Neue"/>
              <a:buNone/>
              <a:defRPr sz="25000" b="1"/>
            </a:lvl3pPr>
            <a:lvl4pPr marL="1828800" lvl="3" indent="-228600" algn="ctr" rtl="0">
              <a:lnSpc>
                <a:spcPct val="80000"/>
              </a:lnSpc>
              <a:spcBef>
                <a:spcPts val="0"/>
              </a:spcBef>
              <a:spcAft>
                <a:spcPts val="0"/>
              </a:spcAft>
              <a:buClr>
                <a:srgbClr val="000000"/>
              </a:buClr>
              <a:buSzPts val="25000"/>
              <a:buFont typeface="Helvetica Neue"/>
              <a:buNone/>
              <a:defRPr sz="25000" b="1"/>
            </a:lvl4pPr>
            <a:lvl5pPr marL="2286000" lvl="4" indent="-228600" algn="ctr" rtl="0">
              <a:lnSpc>
                <a:spcPct val="80000"/>
              </a:lnSpc>
              <a:spcBef>
                <a:spcPts val="0"/>
              </a:spcBef>
              <a:spcAft>
                <a:spcPts val="0"/>
              </a:spcAft>
              <a:buClr>
                <a:srgbClr val="000000"/>
              </a:buClr>
              <a:buSzPts val="25000"/>
              <a:buFont typeface="Helvetica Neue"/>
              <a:buNone/>
              <a:defRPr sz="25000" b="1"/>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273" name="Google Shape;273;p62"/>
          <p:cNvSpPr txBox="1">
            <a:spLocks noGrp="1"/>
          </p:cNvSpPr>
          <p:nvPr>
            <p:ph type="body" idx="2"/>
          </p:nvPr>
        </p:nvSpPr>
        <p:spPr>
          <a:xfrm>
            <a:off x="1206500" y="8262180"/>
            <a:ext cx="21971100" cy="934800"/>
          </a:xfrm>
          <a:prstGeom prst="rect">
            <a:avLst/>
          </a:prstGeom>
          <a:noFill/>
          <a:ln>
            <a:noFill/>
          </a:ln>
        </p:spPr>
        <p:txBody>
          <a:bodyPr spcFirstLastPara="1" wrap="square" lIns="45700" tIns="45700" rIns="45700" bIns="45700" anchor="t" anchorCtr="0">
            <a:normAutofit/>
          </a:bodyPr>
          <a:lstStyle>
            <a:lvl1pPr marL="457200" lvl="0" indent="-228600" algn="ctr" rtl="0">
              <a:lnSpc>
                <a:spcPct val="100000"/>
              </a:lnSpc>
              <a:spcBef>
                <a:spcPts val="0"/>
              </a:spcBef>
              <a:spcAft>
                <a:spcPts val="0"/>
              </a:spcAft>
              <a:buClr>
                <a:srgbClr val="000000"/>
              </a:buClr>
              <a:buSzPts val="5500"/>
              <a:buFont typeface="Helvetica Neue"/>
              <a:buNone/>
              <a:defRPr sz="5500" b="1"/>
            </a:lvl1pPr>
            <a:lvl2pPr marL="914400" lvl="1" indent="-369189" algn="l" rtl="0">
              <a:lnSpc>
                <a:spcPct val="90000"/>
              </a:lnSpc>
              <a:spcBef>
                <a:spcPts val="4500"/>
              </a:spcBef>
              <a:spcAft>
                <a:spcPts val="0"/>
              </a:spcAft>
              <a:buClr>
                <a:srgbClr val="000000"/>
              </a:buClr>
              <a:buSzPts val="2214"/>
              <a:buChar char="•"/>
              <a:defRPr/>
            </a:lvl2pPr>
            <a:lvl3pPr marL="1371600" lvl="2" indent="-369189" algn="l" rtl="0">
              <a:lnSpc>
                <a:spcPct val="90000"/>
              </a:lnSpc>
              <a:spcBef>
                <a:spcPts val="4500"/>
              </a:spcBef>
              <a:spcAft>
                <a:spcPts val="0"/>
              </a:spcAft>
              <a:buClr>
                <a:srgbClr val="000000"/>
              </a:buClr>
              <a:buSzPts val="2214"/>
              <a:buChar char="•"/>
              <a:defRPr/>
            </a:lvl3pPr>
            <a:lvl4pPr marL="1828800" lvl="3" indent="-369189" algn="l" rtl="0">
              <a:lnSpc>
                <a:spcPct val="90000"/>
              </a:lnSpc>
              <a:spcBef>
                <a:spcPts val="4500"/>
              </a:spcBef>
              <a:spcAft>
                <a:spcPts val="0"/>
              </a:spcAft>
              <a:buClr>
                <a:srgbClr val="000000"/>
              </a:buClr>
              <a:buSzPts val="2214"/>
              <a:buChar char="•"/>
              <a:defRPr/>
            </a:lvl4pPr>
            <a:lvl5pPr marL="2286000" lvl="4" indent="-369189" algn="l" rtl="0">
              <a:lnSpc>
                <a:spcPct val="90000"/>
              </a:lnSpc>
              <a:spcBef>
                <a:spcPts val="4500"/>
              </a:spcBef>
              <a:spcAft>
                <a:spcPts val="0"/>
              </a:spcAft>
              <a:buClr>
                <a:srgbClr val="000000"/>
              </a:buClr>
              <a:buSzPts val="2214"/>
              <a:buChar char="•"/>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274" name="Google Shape;274;p62"/>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275"/>
        <p:cNvGrpSpPr/>
        <p:nvPr/>
      </p:nvGrpSpPr>
      <p:grpSpPr>
        <a:xfrm>
          <a:off x="0" y="0"/>
          <a:ext cx="0" cy="0"/>
          <a:chOff x="0" y="0"/>
          <a:chExt cx="0" cy="0"/>
        </a:xfrm>
      </p:grpSpPr>
      <p:sp>
        <p:nvSpPr>
          <p:cNvPr id="276" name="Google Shape;276;p63"/>
          <p:cNvSpPr txBox="1">
            <a:spLocks noGrp="1"/>
          </p:cNvSpPr>
          <p:nvPr>
            <p:ph type="body" idx="1"/>
          </p:nvPr>
        </p:nvSpPr>
        <p:spPr>
          <a:xfrm>
            <a:off x="2430025" y="10675453"/>
            <a:ext cx="20200200" cy="636900"/>
          </a:xfrm>
          <a:prstGeom prst="rect">
            <a:avLst/>
          </a:prstGeom>
          <a:noFill/>
          <a:ln>
            <a:noFill/>
          </a:ln>
        </p:spPr>
        <p:txBody>
          <a:bodyPr spcFirstLastPara="1" wrap="square" lIns="45700" tIns="45700" rIns="45700" bIns="45700" anchor="t" anchorCtr="0">
            <a:normAutofit/>
          </a:bodyPr>
          <a:lstStyle>
            <a:lvl1pPr marL="457200" lvl="0" indent="-228600" algn="l" rtl="0">
              <a:lnSpc>
                <a:spcPct val="100000"/>
              </a:lnSpc>
              <a:spcBef>
                <a:spcPts val="0"/>
              </a:spcBef>
              <a:spcAft>
                <a:spcPts val="0"/>
              </a:spcAft>
              <a:buClr>
                <a:srgbClr val="000000"/>
              </a:buClr>
              <a:buSzPts val="3600"/>
              <a:buFont typeface="Helvetica Neue"/>
              <a:buNone/>
              <a:defRPr sz="3600" b="1"/>
            </a:lvl1pPr>
            <a:lvl2pPr marL="914400" lvl="1" indent="-369189" algn="l" rtl="0">
              <a:lnSpc>
                <a:spcPct val="90000"/>
              </a:lnSpc>
              <a:spcBef>
                <a:spcPts val="4500"/>
              </a:spcBef>
              <a:spcAft>
                <a:spcPts val="0"/>
              </a:spcAft>
              <a:buClr>
                <a:srgbClr val="000000"/>
              </a:buClr>
              <a:buSzPts val="2214"/>
              <a:buChar char="•"/>
              <a:defRPr/>
            </a:lvl2pPr>
            <a:lvl3pPr marL="1371600" lvl="2" indent="-369189" algn="l" rtl="0">
              <a:lnSpc>
                <a:spcPct val="90000"/>
              </a:lnSpc>
              <a:spcBef>
                <a:spcPts val="4500"/>
              </a:spcBef>
              <a:spcAft>
                <a:spcPts val="0"/>
              </a:spcAft>
              <a:buClr>
                <a:srgbClr val="000000"/>
              </a:buClr>
              <a:buSzPts val="2214"/>
              <a:buChar char="•"/>
              <a:defRPr/>
            </a:lvl3pPr>
            <a:lvl4pPr marL="1828800" lvl="3" indent="-369189" algn="l" rtl="0">
              <a:lnSpc>
                <a:spcPct val="90000"/>
              </a:lnSpc>
              <a:spcBef>
                <a:spcPts val="4500"/>
              </a:spcBef>
              <a:spcAft>
                <a:spcPts val="0"/>
              </a:spcAft>
              <a:buClr>
                <a:srgbClr val="000000"/>
              </a:buClr>
              <a:buSzPts val="2214"/>
              <a:buChar char="•"/>
              <a:defRPr/>
            </a:lvl4pPr>
            <a:lvl5pPr marL="2286000" lvl="4" indent="-369189" algn="l" rtl="0">
              <a:lnSpc>
                <a:spcPct val="90000"/>
              </a:lnSpc>
              <a:spcBef>
                <a:spcPts val="4500"/>
              </a:spcBef>
              <a:spcAft>
                <a:spcPts val="0"/>
              </a:spcAft>
              <a:buClr>
                <a:srgbClr val="000000"/>
              </a:buClr>
              <a:buSzPts val="2214"/>
              <a:buChar char="•"/>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277" name="Google Shape;277;p63"/>
          <p:cNvSpPr txBox="1">
            <a:spLocks noGrp="1"/>
          </p:cNvSpPr>
          <p:nvPr>
            <p:ph type="body" idx="2"/>
          </p:nvPr>
        </p:nvSpPr>
        <p:spPr>
          <a:xfrm>
            <a:off x="1753923" y="4939860"/>
            <a:ext cx="20876100" cy="3836400"/>
          </a:xfrm>
          <a:prstGeom prst="rect">
            <a:avLst/>
          </a:prstGeom>
          <a:noFill/>
          <a:ln>
            <a:noFill/>
          </a:ln>
        </p:spPr>
        <p:txBody>
          <a:bodyPr spcFirstLastPara="1" wrap="square" lIns="50800" tIns="50800" rIns="50800" bIns="50800" anchor="t" anchorCtr="0">
            <a:normAutofit/>
          </a:bodyPr>
          <a:lstStyle>
            <a:lvl1pPr marL="457200" lvl="0" indent="-228600" algn="l" rtl="0">
              <a:lnSpc>
                <a:spcPct val="90000"/>
              </a:lnSpc>
              <a:spcBef>
                <a:spcPts val="0"/>
              </a:spcBef>
              <a:spcAft>
                <a:spcPts val="0"/>
              </a:spcAft>
              <a:buClr>
                <a:srgbClr val="000000"/>
              </a:buClr>
              <a:buSzPts val="8500"/>
              <a:buFont typeface="Helvetica Neue"/>
              <a:buNone/>
              <a:defRPr sz="8500">
                <a:latin typeface="Helvetica Neue"/>
                <a:ea typeface="Helvetica Neue"/>
                <a:cs typeface="Helvetica Neue"/>
                <a:sym typeface="Helvetica Neue"/>
              </a:defRPr>
            </a:lvl1pPr>
            <a:lvl2pPr marL="914400" lvl="1" indent="-228600" algn="l" rtl="0">
              <a:lnSpc>
                <a:spcPct val="90000"/>
              </a:lnSpc>
              <a:spcBef>
                <a:spcPts val="0"/>
              </a:spcBef>
              <a:spcAft>
                <a:spcPts val="0"/>
              </a:spcAft>
              <a:buClr>
                <a:srgbClr val="000000"/>
              </a:buClr>
              <a:buSzPts val="8500"/>
              <a:buFont typeface="Helvetica Neue"/>
              <a:buNone/>
              <a:defRPr sz="8500">
                <a:latin typeface="Helvetica Neue"/>
                <a:ea typeface="Helvetica Neue"/>
                <a:cs typeface="Helvetica Neue"/>
                <a:sym typeface="Helvetica Neue"/>
              </a:defRPr>
            </a:lvl2pPr>
            <a:lvl3pPr marL="1371600" lvl="2" indent="-228600" algn="l" rtl="0">
              <a:lnSpc>
                <a:spcPct val="90000"/>
              </a:lnSpc>
              <a:spcBef>
                <a:spcPts val="0"/>
              </a:spcBef>
              <a:spcAft>
                <a:spcPts val="0"/>
              </a:spcAft>
              <a:buClr>
                <a:srgbClr val="000000"/>
              </a:buClr>
              <a:buSzPts val="8500"/>
              <a:buFont typeface="Helvetica Neue"/>
              <a:buNone/>
              <a:defRPr sz="8500">
                <a:latin typeface="Helvetica Neue"/>
                <a:ea typeface="Helvetica Neue"/>
                <a:cs typeface="Helvetica Neue"/>
                <a:sym typeface="Helvetica Neue"/>
              </a:defRPr>
            </a:lvl3pPr>
            <a:lvl4pPr marL="1828800" lvl="3" indent="-228600" algn="l" rtl="0">
              <a:lnSpc>
                <a:spcPct val="90000"/>
              </a:lnSpc>
              <a:spcBef>
                <a:spcPts val="0"/>
              </a:spcBef>
              <a:spcAft>
                <a:spcPts val="0"/>
              </a:spcAft>
              <a:buClr>
                <a:srgbClr val="000000"/>
              </a:buClr>
              <a:buSzPts val="8500"/>
              <a:buFont typeface="Helvetica Neue"/>
              <a:buNone/>
              <a:defRPr sz="8500">
                <a:latin typeface="Helvetica Neue"/>
                <a:ea typeface="Helvetica Neue"/>
                <a:cs typeface="Helvetica Neue"/>
                <a:sym typeface="Helvetica Neue"/>
              </a:defRPr>
            </a:lvl4pPr>
            <a:lvl5pPr marL="2286000" lvl="4" indent="-228600" algn="l" rtl="0">
              <a:lnSpc>
                <a:spcPct val="90000"/>
              </a:lnSpc>
              <a:spcBef>
                <a:spcPts val="0"/>
              </a:spcBef>
              <a:spcAft>
                <a:spcPts val="0"/>
              </a:spcAft>
              <a:buClr>
                <a:srgbClr val="000000"/>
              </a:buClr>
              <a:buSzPts val="8500"/>
              <a:buFont typeface="Helvetica Neue"/>
              <a:buNone/>
              <a:defRPr sz="8500">
                <a:latin typeface="Helvetica Neue"/>
                <a:ea typeface="Helvetica Neue"/>
                <a:cs typeface="Helvetica Neue"/>
                <a:sym typeface="Helvetica Neue"/>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278" name="Google Shape;278;p63"/>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Photo - 3 Up">
  <p:cSld name="Photo - 3 Up">
    <p:spTree>
      <p:nvGrpSpPr>
        <p:cNvPr id="1" name="Shape 279"/>
        <p:cNvGrpSpPr/>
        <p:nvPr/>
      </p:nvGrpSpPr>
      <p:grpSpPr>
        <a:xfrm>
          <a:off x="0" y="0"/>
          <a:ext cx="0" cy="0"/>
          <a:chOff x="0" y="0"/>
          <a:chExt cx="0" cy="0"/>
        </a:xfrm>
      </p:grpSpPr>
      <p:sp>
        <p:nvSpPr>
          <p:cNvPr id="280" name="Google Shape;280;p64"/>
          <p:cNvSpPr>
            <a:spLocks noGrp="1"/>
          </p:cNvSpPr>
          <p:nvPr>
            <p:ph type="pic" idx="2"/>
          </p:nvPr>
        </p:nvSpPr>
        <p:spPr>
          <a:xfrm>
            <a:off x="15760700" y="1016000"/>
            <a:ext cx="7439100" cy="5949600"/>
          </a:xfrm>
          <a:prstGeom prst="rect">
            <a:avLst/>
          </a:prstGeom>
          <a:noFill/>
          <a:ln>
            <a:noFill/>
          </a:ln>
        </p:spPr>
      </p:sp>
      <p:sp>
        <p:nvSpPr>
          <p:cNvPr id="281" name="Google Shape;281;p64"/>
          <p:cNvSpPr>
            <a:spLocks noGrp="1"/>
          </p:cNvSpPr>
          <p:nvPr>
            <p:ph type="pic" idx="3"/>
          </p:nvPr>
        </p:nvSpPr>
        <p:spPr>
          <a:xfrm>
            <a:off x="13500100" y="3978275"/>
            <a:ext cx="10439400" cy="12150300"/>
          </a:xfrm>
          <a:prstGeom prst="rect">
            <a:avLst/>
          </a:prstGeom>
          <a:noFill/>
          <a:ln>
            <a:noFill/>
          </a:ln>
        </p:spPr>
      </p:sp>
      <p:sp>
        <p:nvSpPr>
          <p:cNvPr id="282" name="Google Shape;282;p64"/>
          <p:cNvSpPr>
            <a:spLocks noGrp="1"/>
          </p:cNvSpPr>
          <p:nvPr>
            <p:ph type="pic" idx="4"/>
          </p:nvPr>
        </p:nvSpPr>
        <p:spPr>
          <a:xfrm>
            <a:off x="-139700" y="495300"/>
            <a:ext cx="16611600" cy="12458700"/>
          </a:xfrm>
          <a:prstGeom prst="rect">
            <a:avLst/>
          </a:prstGeom>
          <a:noFill/>
          <a:ln>
            <a:noFill/>
          </a:ln>
        </p:spPr>
      </p:sp>
      <p:sp>
        <p:nvSpPr>
          <p:cNvPr id="283" name="Google Shape;283;p64"/>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Photo">
  <p:cSld name="Photo">
    <p:spTree>
      <p:nvGrpSpPr>
        <p:cNvPr id="1" name="Shape 284"/>
        <p:cNvGrpSpPr/>
        <p:nvPr/>
      </p:nvGrpSpPr>
      <p:grpSpPr>
        <a:xfrm>
          <a:off x="0" y="0"/>
          <a:ext cx="0" cy="0"/>
          <a:chOff x="0" y="0"/>
          <a:chExt cx="0" cy="0"/>
        </a:xfrm>
      </p:grpSpPr>
      <p:sp>
        <p:nvSpPr>
          <p:cNvPr id="285" name="Google Shape;285;p65"/>
          <p:cNvSpPr>
            <a:spLocks noGrp="1"/>
          </p:cNvSpPr>
          <p:nvPr>
            <p:ph type="pic" idx="2"/>
          </p:nvPr>
        </p:nvSpPr>
        <p:spPr>
          <a:xfrm>
            <a:off x="-1333500" y="-5524500"/>
            <a:ext cx="27051000" cy="21640800"/>
          </a:xfrm>
          <a:prstGeom prst="rect">
            <a:avLst/>
          </a:prstGeom>
          <a:noFill/>
          <a:ln>
            <a:noFill/>
          </a:ln>
        </p:spPr>
      </p:sp>
      <p:sp>
        <p:nvSpPr>
          <p:cNvPr id="286" name="Google Shape;286;p65"/>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marR="0" lvl="0" indent="0" algn="ctr" rtl="0">
              <a:lnSpc>
                <a:spcPct val="100000"/>
              </a:lnSpc>
              <a:spcBef>
                <a:spcPts val="0"/>
              </a:spcBef>
              <a:spcAft>
                <a:spcPts val="0"/>
              </a:spcAft>
              <a:buClr>
                <a:srgbClr val="FFFFFF"/>
              </a:buClr>
              <a:buSzPts val="1800"/>
              <a:buFont typeface="Helvetica Neue"/>
              <a:buNone/>
              <a:defRPr>
                <a:solidFill>
                  <a:srgbClr val="FFFFFF"/>
                </a:solidFill>
              </a:defRPr>
            </a:lvl1pPr>
            <a:lvl2pPr marL="0" marR="0" lvl="1" indent="0" algn="ctr" rtl="0">
              <a:lnSpc>
                <a:spcPct val="100000"/>
              </a:lnSpc>
              <a:spcBef>
                <a:spcPts val="0"/>
              </a:spcBef>
              <a:spcAft>
                <a:spcPts val="0"/>
              </a:spcAft>
              <a:buClr>
                <a:srgbClr val="FFFFFF"/>
              </a:buClr>
              <a:buSzPts val="1800"/>
              <a:buFont typeface="Helvetica Neue"/>
              <a:buNone/>
              <a:defRPr>
                <a:solidFill>
                  <a:srgbClr val="FFFFFF"/>
                </a:solidFill>
              </a:defRPr>
            </a:lvl2pPr>
            <a:lvl3pPr marL="0" marR="0" lvl="2" indent="0" algn="ctr" rtl="0">
              <a:lnSpc>
                <a:spcPct val="100000"/>
              </a:lnSpc>
              <a:spcBef>
                <a:spcPts val="0"/>
              </a:spcBef>
              <a:spcAft>
                <a:spcPts val="0"/>
              </a:spcAft>
              <a:buClr>
                <a:srgbClr val="FFFFFF"/>
              </a:buClr>
              <a:buSzPts val="1800"/>
              <a:buFont typeface="Helvetica Neue"/>
              <a:buNone/>
              <a:defRPr>
                <a:solidFill>
                  <a:srgbClr val="FFFFFF"/>
                </a:solidFill>
              </a:defRPr>
            </a:lvl3pPr>
            <a:lvl4pPr marL="0" marR="0" lvl="3" indent="0" algn="ctr" rtl="0">
              <a:lnSpc>
                <a:spcPct val="100000"/>
              </a:lnSpc>
              <a:spcBef>
                <a:spcPts val="0"/>
              </a:spcBef>
              <a:spcAft>
                <a:spcPts val="0"/>
              </a:spcAft>
              <a:buClr>
                <a:srgbClr val="FFFFFF"/>
              </a:buClr>
              <a:buSzPts val="1800"/>
              <a:buFont typeface="Helvetica Neue"/>
              <a:buNone/>
              <a:defRPr>
                <a:solidFill>
                  <a:srgbClr val="FFFFFF"/>
                </a:solidFill>
              </a:defRPr>
            </a:lvl4pPr>
            <a:lvl5pPr marL="0" marR="0" lvl="4" indent="0" algn="ctr" rtl="0">
              <a:lnSpc>
                <a:spcPct val="100000"/>
              </a:lnSpc>
              <a:spcBef>
                <a:spcPts val="0"/>
              </a:spcBef>
              <a:spcAft>
                <a:spcPts val="0"/>
              </a:spcAft>
              <a:buClr>
                <a:srgbClr val="FFFFFF"/>
              </a:buClr>
              <a:buSzPts val="1800"/>
              <a:buFont typeface="Helvetica Neue"/>
              <a:buNone/>
              <a:defRPr>
                <a:solidFill>
                  <a:srgbClr val="FFFFFF"/>
                </a:solidFill>
              </a:defRPr>
            </a:lvl5pPr>
            <a:lvl6pPr marL="0" marR="0" lvl="5" indent="0" algn="ctr" rtl="0">
              <a:lnSpc>
                <a:spcPct val="100000"/>
              </a:lnSpc>
              <a:spcBef>
                <a:spcPts val="0"/>
              </a:spcBef>
              <a:spcAft>
                <a:spcPts val="0"/>
              </a:spcAft>
              <a:buClr>
                <a:srgbClr val="FFFFFF"/>
              </a:buClr>
              <a:buSzPts val="1800"/>
              <a:buFont typeface="Helvetica Neue"/>
              <a:buNone/>
              <a:defRPr>
                <a:solidFill>
                  <a:srgbClr val="FFFFFF"/>
                </a:solidFill>
              </a:defRPr>
            </a:lvl6pPr>
            <a:lvl7pPr marL="0" marR="0" lvl="6" indent="0" algn="ctr" rtl="0">
              <a:lnSpc>
                <a:spcPct val="100000"/>
              </a:lnSpc>
              <a:spcBef>
                <a:spcPts val="0"/>
              </a:spcBef>
              <a:spcAft>
                <a:spcPts val="0"/>
              </a:spcAft>
              <a:buClr>
                <a:srgbClr val="FFFFFF"/>
              </a:buClr>
              <a:buSzPts val="1800"/>
              <a:buFont typeface="Helvetica Neue"/>
              <a:buNone/>
              <a:defRPr>
                <a:solidFill>
                  <a:srgbClr val="FFFFFF"/>
                </a:solidFill>
              </a:defRPr>
            </a:lvl7pPr>
            <a:lvl8pPr marL="0" marR="0" lvl="7" indent="0" algn="ctr" rtl="0">
              <a:lnSpc>
                <a:spcPct val="100000"/>
              </a:lnSpc>
              <a:spcBef>
                <a:spcPts val="0"/>
              </a:spcBef>
              <a:spcAft>
                <a:spcPts val="0"/>
              </a:spcAft>
              <a:buClr>
                <a:srgbClr val="FFFFFF"/>
              </a:buClr>
              <a:buSzPts val="1800"/>
              <a:buFont typeface="Helvetica Neue"/>
              <a:buNone/>
              <a:defRPr>
                <a:solidFill>
                  <a:srgbClr val="FFFFFF"/>
                </a:solidFill>
              </a:defRPr>
            </a:lvl8pPr>
            <a:lvl9pPr marL="0" marR="0" lvl="8" indent="0" algn="ctr" rtl="0">
              <a:lnSpc>
                <a:spcPct val="100000"/>
              </a:lnSpc>
              <a:spcBef>
                <a:spcPts val="0"/>
              </a:spcBef>
              <a:spcAft>
                <a:spcPts val="0"/>
              </a:spcAft>
              <a:buClr>
                <a:srgbClr val="FFFFFF"/>
              </a:buClr>
              <a:buSzPts val="1800"/>
              <a:buFont typeface="Helvetica Neue"/>
              <a:buNone/>
              <a:defRPr>
                <a:solidFill>
                  <a:srgbClr val="FFFFFF"/>
                </a:solidFill>
              </a:defRPr>
            </a:lvl9pPr>
          </a:lstStyle>
          <a:p>
            <a:pPr marL="0" lvl="0" indent="0" algn="ctr" rtl="0">
              <a:spcBef>
                <a:spcPts val="0"/>
              </a:spcBef>
              <a:spcAft>
                <a:spcPts val="0"/>
              </a:spcAft>
              <a:buNone/>
            </a:pPr>
            <a:fld id="{00000000-1234-1234-1234-123412341234}" type="slidenum">
              <a:rPr lang="en-US"/>
              <a:t>‹#›</a:t>
            </a:fld>
            <a:endParaRPr>
              <a:solidFill>
                <a:srgbClr val="000000"/>
              </a:solidFil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Main title">
  <p:cSld name="Main title">
    <p:spTree>
      <p:nvGrpSpPr>
        <p:cNvPr id="1" name="Shape 287"/>
        <p:cNvGrpSpPr/>
        <p:nvPr/>
      </p:nvGrpSpPr>
      <p:grpSpPr>
        <a:xfrm>
          <a:off x="0" y="0"/>
          <a:ext cx="0" cy="0"/>
          <a:chOff x="0" y="0"/>
          <a:chExt cx="0" cy="0"/>
        </a:xfrm>
      </p:grpSpPr>
      <p:sp>
        <p:nvSpPr>
          <p:cNvPr id="288" name="Google Shape;288;p66"/>
          <p:cNvSpPr txBox="1">
            <a:spLocks noGrp="1"/>
          </p:cNvSpPr>
          <p:nvPr>
            <p:ph type="title"/>
          </p:nvPr>
        </p:nvSpPr>
        <p:spPr>
          <a:xfrm>
            <a:off x="1440180" y="1335701"/>
            <a:ext cx="20627400" cy="12468900"/>
          </a:xfrm>
          <a:prstGeom prst="rect">
            <a:avLst/>
          </a:prstGeom>
          <a:noFill/>
          <a:ln>
            <a:noFill/>
          </a:ln>
        </p:spPr>
        <p:txBody>
          <a:bodyPr spcFirstLastPara="1" wrap="square" lIns="0" tIns="0" rIns="0" bIns="0" anchor="ctr" anchorCtr="0">
            <a:normAutofit/>
          </a:bodyPr>
          <a:lstStyle>
            <a:lvl1pPr marR="0" lvl="0"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289" name="Google Shape;289;p66"/>
          <p:cNvSpPr txBox="1">
            <a:spLocks noGrp="1"/>
          </p:cNvSpPr>
          <p:nvPr>
            <p:ph type="sldNum" idx="12"/>
          </p:nvPr>
        </p:nvSpPr>
        <p:spPr>
          <a:xfrm>
            <a:off x="16946880" y="12344400"/>
            <a:ext cx="5120700" cy="529500"/>
          </a:xfrm>
          <a:prstGeom prst="rect">
            <a:avLst/>
          </a:prstGeom>
          <a:noFill/>
          <a:ln>
            <a:noFill/>
          </a:ln>
        </p:spPr>
        <p:txBody>
          <a:bodyPr spcFirstLastPara="1" wrap="square" lIns="109725" tIns="109725" rIns="109725" bIns="109725" anchor="ctr" anchorCtr="0">
            <a:spAutoFit/>
          </a:bodyPr>
          <a:lstStyle>
            <a:lvl1pPr marL="0" marR="0" lvl="0"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1pPr>
            <a:lvl2pPr marL="0" marR="0" lvl="1"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2pPr>
            <a:lvl3pPr marL="0" marR="0" lvl="2"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3pPr>
            <a:lvl4pPr marL="0" marR="0" lvl="3"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4pPr>
            <a:lvl5pPr marL="0" marR="0" lvl="4"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5pPr>
            <a:lvl6pPr marL="0" marR="0" lvl="5"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6pPr>
            <a:lvl7pPr marL="0" marR="0" lvl="6"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7pPr>
            <a:lvl8pPr marL="0" marR="0" lvl="7"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8pPr>
            <a:lvl9pPr marL="0" marR="0" lvl="8"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sz="1800">
              <a:solidFill>
                <a:srgbClr val="000000"/>
              </a:solidFill>
              <a:latin typeface="Helvetica Neue"/>
              <a:ea typeface="Helvetica Neue"/>
              <a:cs typeface="Helvetica Neue"/>
              <a:sym typeface="Helvetica Neue"/>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type="title">
  <p:cSld name="TITLE">
    <p:bg>
      <p:bgPr>
        <a:gradFill>
          <a:gsLst>
            <a:gs pos="0">
              <a:srgbClr val="FFFFFF"/>
            </a:gs>
            <a:gs pos="35620">
              <a:srgbClr val="FFFFFF"/>
            </a:gs>
            <a:gs pos="79310">
              <a:srgbClr val="FFDA69"/>
            </a:gs>
            <a:gs pos="100000">
              <a:srgbClr val="FFDA69"/>
            </a:gs>
          </a:gsLst>
          <a:path path="circle">
            <a:fillToRect l="50000" t="50000" r="50000" b="50000"/>
          </a:path>
          <a:tileRect/>
        </a:gradFill>
        <a:effectLst/>
      </p:bgPr>
    </p:bg>
    <p:spTree>
      <p:nvGrpSpPr>
        <p:cNvPr id="1" name="Shape 294"/>
        <p:cNvGrpSpPr/>
        <p:nvPr/>
      </p:nvGrpSpPr>
      <p:grpSpPr>
        <a:xfrm>
          <a:off x="0" y="0"/>
          <a:ext cx="0" cy="0"/>
          <a:chOff x="0" y="0"/>
          <a:chExt cx="0" cy="0"/>
        </a:xfrm>
      </p:grpSpPr>
      <p:sp>
        <p:nvSpPr>
          <p:cNvPr id="295" name="Google Shape;295;p68"/>
          <p:cNvSpPr txBox="1">
            <a:spLocks noGrp="1"/>
          </p:cNvSpPr>
          <p:nvPr>
            <p:ph type="title"/>
          </p:nvPr>
        </p:nvSpPr>
        <p:spPr>
          <a:xfrm>
            <a:off x="13993494" y="8714876"/>
            <a:ext cx="9174300" cy="2328600"/>
          </a:xfrm>
          <a:prstGeom prst="rect">
            <a:avLst/>
          </a:prstGeom>
          <a:noFill/>
          <a:ln>
            <a:noFill/>
          </a:ln>
        </p:spPr>
        <p:txBody>
          <a:bodyPr spcFirstLastPara="1" wrap="square" lIns="50800" tIns="50800" rIns="50800" bIns="50800" anchor="b" anchorCtr="0">
            <a:normAutofit/>
          </a:bodyPr>
          <a:lstStyle>
            <a:lvl1pPr lvl="0" algn="r" rtl="0">
              <a:lnSpc>
                <a:spcPct val="80000"/>
              </a:lnSpc>
              <a:spcBef>
                <a:spcPts val="0"/>
              </a:spcBef>
              <a:spcAft>
                <a:spcPts val="0"/>
              </a:spcAft>
              <a:buClr>
                <a:srgbClr val="027CA1"/>
              </a:buClr>
              <a:buSzPts val="7200"/>
              <a:buFont typeface="Montserrat"/>
              <a:buNone/>
              <a:defRPr sz="7200"/>
            </a:lvl1pPr>
            <a:lvl2pPr lvl="1" algn="l" rtl="0">
              <a:lnSpc>
                <a:spcPct val="80000"/>
              </a:lnSpc>
              <a:spcBef>
                <a:spcPts val="0"/>
              </a:spcBef>
              <a:spcAft>
                <a:spcPts val="0"/>
              </a:spcAft>
              <a:buClr>
                <a:srgbClr val="027CA1"/>
              </a:buClr>
              <a:buSzPts val="1800"/>
              <a:buNone/>
              <a:defRPr/>
            </a:lvl2pPr>
            <a:lvl3pPr lvl="2" algn="l" rtl="0">
              <a:lnSpc>
                <a:spcPct val="80000"/>
              </a:lnSpc>
              <a:spcBef>
                <a:spcPts val="0"/>
              </a:spcBef>
              <a:spcAft>
                <a:spcPts val="0"/>
              </a:spcAft>
              <a:buClr>
                <a:srgbClr val="027CA1"/>
              </a:buClr>
              <a:buSzPts val="1800"/>
              <a:buNone/>
              <a:defRPr/>
            </a:lvl3pPr>
            <a:lvl4pPr lvl="3" algn="l" rtl="0">
              <a:lnSpc>
                <a:spcPct val="80000"/>
              </a:lnSpc>
              <a:spcBef>
                <a:spcPts val="0"/>
              </a:spcBef>
              <a:spcAft>
                <a:spcPts val="0"/>
              </a:spcAft>
              <a:buClr>
                <a:srgbClr val="027CA1"/>
              </a:buClr>
              <a:buSzPts val="1800"/>
              <a:buNone/>
              <a:defRPr/>
            </a:lvl4pPr>
            <a:lvl5pPr lvl="4" algn="l" rtl="0">
              <a:lnSpc>
                <a:spcPct val="80000"/>
              </a:lnSpc>
              <a:spcBef>
                <a:spcPts val="0"/>
              </a:spcBef>
              <a:spcAft>
                <a:spcPts val="0"/>
              </a:spcAft>
              <a:buClr>
                <a:srgbClr val="027CA1"/>
              </a:buClr>
              <a:buSzPts val="1800"/>
              <a:buNone/>
              <a:defRPr/>
            </a:lvl5pPr>
            <a:lvl6pPr lvl="5" algn="l" rtl="0">
              <a:lnSpc>
                <a:spcPct val="80000"/>
              </a:lnSpc>
              <a:spcBef>
                <a:spcPts val="0"/>
              </a:spcBef>
              <a:spcAft>
                <a:spcPts val="0"/>
              </a:spcAft>
              <a:buClr>
                <a:srgbClr val="027CA1"/>
              </a:buClr>
              <a:buSzPts val="1800"/>
              <a:buNone/>
              <a:defRPr/>
            </a:lvl6pPr>
            <a:lvl7pPr lvl="6" algn="l" rtl="0">
              <a:lnSpc>
                <a:spcPct val="80000"/>
              </a:lnSpc>
              <a:spcBef>
                <a:spcPts val="0"/>
              </a:spcBef>
              <a:spcAft>
                <a:spcPts val="0"/>
              </a:spcAft>
              <a:buClr>
                <a:srgbClr val="027CA1"/>
              </a:buClr>
              <a:buSzPts val="1800"/>
              <a:buNone/>
              <a:defRPr/>
            </a:lvl7pPr>
            <a:lvl8pPr lvl="7" algn="l" rtl="0">
              <a:lnSpc>
                <a:spcPct val="80000"/>
              </a:lnSpc>
              <a:spcBef>
                <a:spcPts val="0"/>
              </a:spcBef>
              <a:spcAft>
                <a:spcPts val="0"/>
              </a:spcAft>
              <a:buClr>
                <a:srgbClr val="027CA1"/>
              </a:buClr>
              <a:buSzPts val="1800"/>
              <a:buNone/>
              <a:defRPr/>
            </a:lvl8pPr>
            <a:lvl9pPr lvl="8" algn="l" rtl="0">
              <a:lnSpc>
                <a:spcPct val="80000"/>
              </a:lnSpc>
              <a:spcBef>
                <a:spcPts val="0"/>
              </a:spcBef>
              <a:spcAft>
                <a:spcPts val="0"/>
              </a:spcAft>
              <a:buClr>
                <a:srgbClr val="027CA1"/>
              </a:buClr>
              <a:buSzPts val="1800"/>
              <a:buNone/>
              <a:defRPr/>
            </a:lvl9pPr>
          </a:lstStyle>
          <a:p>
            <a:endParaRPr/>
          </a:p>
        </p:txBody>
      </p:sp>
      <p:sp>
        <p:nvSpPr>
          <p:cNvPr id="296" name="Google Shape;296;p68"/>
          <p:cNvSpPr txBox="1">
            <a:spLocks noGrp="1"/>
          </p:cNvSpPr>
          <p:nvPr>
            <p:ph type="body" idx="1"/>
          </p:nvPr>
        </p:nvSpPr>
        <p:spPr>
          <a:xfrm>
            <a:off x="13993494" y="11069766"/>
            <a:ext cx="9174300" cy="1402200"/>
          </a:xfrm>
          <a:prstGeom prst="rect">
            <a:avLst/>
          </a:prstGeom>
          <a:noFill/>
          <a:ln>
            <a:noFill/>
          </a:ln>
        </p:spPr>
        <p:txBody>
          <a:bodyPr spcFirstLastPara="1" wrap="square" lIns="50800" tIns="50800" rIns="50800" bIns="50800" anchor="t" anchorCtr="0">
            <a:normAutofit/>
          </a:bodyPr>
          <a:lstStyle>
            <a:lvl1pPr marL="457200" lvl="0" indent="-228600" algn="r" rtl="0">
              <a:lnSpc>
                <a:spcPct val="100000"/>
              </a:lnSpc>
              <a:spcBef>
                <a:spcPts val="0"/>
              </a:spcBef>
              <a:spcAft>
                <a:spcPts val="0"/>
              </a:spcAft>
              <a:buClr>
                <a:srgbClr val="000B53"/>
              </a:buClr>
              <a:buSzPts val="3500"/>
              <a:buFont typeface="Montserrat"/>
              <a:buNone/>
              <a:defRPr b="1">
                <a:solidFill>
                  <a:srgbClr val="000B53"/>
                </a:solidFill>
                <a:latin typeface="Montserrat"/>
                <a:ea typeface="Montserrat"/>
                <a:cs typeface="Montserrat"/>
                <a:sym typeface="Montserrat"/>
              </a:defRPr>
            </a:lvl1pPr>
            <a:lvl2pPr marL="914400" lvl="1" indent="-228600" algn="r" rtl="0">
              <a:lnSpc>
                <a:spcPct val="100000"/>
              </a:lnSpc>
              <a:spcBef>
                <a:spcPts val="0"/>
              </a:spcBef>
              <a:spcAft>
                <a:spcPts val="0"/>
              </a:spcAft>
              <a:buClr>
                <a:srgbClr val="000B53"/>
              </a:buClr>
              <a:buSzPts val="3500"/>
              <a:buFont typeface="Montserrat"/>
              <a:buNone/>
              <a:defRPr b="1">
                <a:solidFill>
                  <a:srgbClr val="000B53"/>
                </a:solidFill>
                <a:latin typeface="Montserrat"/>
                <a:ea typeface="Montserrat"/>
                <a:cs typeface="Montserrat"/>
                <a:sym typeface="Montserrat"/>
              </a:defRPr>
            </a:lvl2pPr>
            <a:lvl3pPr marL="1371600" lvl="2" indent="-228600" algn="r" rtl="0">
              <a:lnSpc>
                <a:spcPct val="100000"/>
              </a:lnSpc>
              <a:spcBef>
                <a:spcPts val="0"/>
              </a:spcBef>
              <a:spcAft>
                <a:spcPts val="0"/>
              </a:spcAft>
              <a:buClr>
                <a:srgbClr val="000B53"/>
              </a:buClr>
              <a:buSzPts val="3500"/>
              <a:buFont typeface="Montserrat"/>
              <a:buNone/>
              <a:defRPr b="1">
                <a:solidFill>
                  <a:srgbClr val="000B53"/>
                </a:solidFill>
                <a:latin typeface="Montserrat"/>
                <a:ea typeface="Montserrat"/>
                <a:cs typeface="Montserrat"/>
                <a:sym typeface="Montserrat"/>
              </a:defRPr>
            </a:lvl3pPr>
            <a:lvl4pPr marL="1828800" lvl="3" indent="-228600" algn="r" rtl="0">
              <a:lnSpc>
                <a:spcPct val="100000"/>
              </a:lnSpc>
              <a:spcBef>
                <a:spcPts val="0"/>
              </a:spcBef>
              <a:spcAft>
                <a:spcPts val="0"/>
              </a:spcAft>
              <a:buClr>
                <a:srgbClr val="000B53"/>
              </a:buClr>
              <a:buSzPts val="3500"/>
              <a:buFont typeface="Montserrat"/>
              <a:buNone/>
              <a:defRPr b="1">
                <a:solidFill>
                  <a:srgbClr val="000B53"/>
                </a:solidFill>
                <a:latin typeface="Montserrat"/>
                <a:ea typeface="Montserrat"/>
                <a:cs typeface="Montserrat"/>
                <a:sym typeface="Montserrat"/>
              </a:defRPr>
            </a:lvl4pPr>
            <a:lvl5pPr marL="2286000" lvl="4" indent="-228600" algn="r" rtl="0">
              <a:lnSpc>
                <a:spcPct val="100000"/>
              </a:lnSpc>
              <a:spcBef>
                <a:spcPts val="0"/>
              </a:spcBef>
              <a:spcAft>
                <a:spcPts val="0"/>
              </a:spcAft>
              <a:buClr>
                <a:srgbClr val="000B53"/>
              </a:buClr>
              <a:buSzPts val="3500"/>
              <a:buFont typeface="Montserrat"/>
              <a:buNone/>
              <a:defRPr b="1">
                <a:solidFill>
                  <a:srgbClr val="000B53"/>
                </a:solidFill>
                <a:latin typeface="Montserrat"/>
                <a:ea typeface="Montserrat"/>
                <a:cs typeface="Montserrat"/>
                <a:sym typeface="Montserrat"/>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pic>
        <p:nvPicPr>
          <p:cNvPr id="297" name="Google Shape;297;p68" descr="Equinox__Logo_RGB.png"/>
          <p:cNvPicPr preferRelativeResize="0"/>
          <p:nvPr/>
        </p:nvPicPr>
        <p:blipFill rotWithShape="1">
          <a:blip r:embed="rId2">
            <a:alphaModFix/>
          </a:blip>
          <a:srcRect l="7044" t="29121" r="7044" b="34409"/>
          <a:stretch/>
        </p:blipFill>
        <p:spPr>
          <a:xfrm>
            <a:off x="665111" y="4100916"/>
            <a:ext cx="11816307" cy="3875971"/>
          </a:xfrm>
          <a:prstGeom prst="rect">
            <a:avLst/>
          </a:prstGeom>
          <a:noFill/>
          <a:ln>
            <a:noFill/>
          </a:ln>
        </p:spPr>
      </p:pic>
      <p:sp>
        <p:nvSpPr>
          <p:cNvPr id="298" name="Google Shape;298;p68"/>
          <p:cNvSpPr txBox="1">
            <a:spLocks noGrp="1"/>
          </p:cNvSpPr>
          <p:nvPr>
            <p:ph type="sldNum" idx="12"/>
          </p:nvPr>
        </p:nvSpPr>
        <p:spPr>
          <a:xfrm>
            <a:off x="22793823" y="13022439"/>
            <a:ext cx="3687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Arial"/>
              <a:buNone/>
              <a:defRPr sz="1800"/>
            </a:lvl1pPr>
            <a:lvl2pPr marL="0" lvl="1" indent="0" algn="ctr" rtl="0">
              <a:lnSpc>
                <a:spcPct val="100000"/>
              </a:lnSpc>
              <a:spcBef>
                <a:spcPts val="0"/>
              </a:spcBef>
              <a:spcAft>
                <a:spcPts val="0"/>
              </a:spcAft>
              <a:buClr>
                <a:srgbClr val="000000"/>
              </a:buClr>
              <a:buSzPts val="1800"/>
              <a:buFont typeface="Arial"/>
              <a:buNone/>
              <a:defRPr sz="1800"/>
            </a:lvl2pPr>
            <a:lvl3pPr marL="0" lvl="2" indent="0" algn="ctr" rtl="0">
              <a:lnSpc>
                <a:spcPct val="100000"/>
              </a:lnSpc>
              <a:spcBef>
                <a:spcPts val="0"/>
              </a:spcBef>
              <a:spcAft>
                <a:spcPts val="0"/>
              </a:spcAft>
              <a:buClr>
                <a:srgbClr val="000000"/>
              </a:buClr>
              <a:buSzPts val="1800"/>
              <a:buFont typeface="Arial"/>
              <a:buNone/>
              <a:defRPr sz="1800"/>
            </a:lvl3pPr>
            <a:lvl4pPr marL="0" lvl="3" indent="0" algn="ctr" rtl="0">
              <a:lnSpc>
                <a:spcPct val="100000"/>
              </a:lnSpc>
              <a:spcBef>
                <a:spcPts val="0"/>
              </a:spcBef>
              <a:spcAft>
                <a:spcPts val="0"/>
              </a:spcAft>
              <a:buClr>
                <a:srgbClr val="000000"/>
              </a:buClr>
              <a:buSzPts val="1800"/>
              <a:buFont typeface="Arial"/>
              <a:buNone/>
              <a:defRPr sz="1800"/>
            </a:lvl4pPr>
            <a:lvl5pPr marL="0" lvl="4" indent="0" algn="ctr" rtl="0">
              <a:lnSpc>
                <a:spcPct val="100000"/>
              </a:lnSpc>
              <a:spcBef>
                <a:spcPts val="0"/>
              </a:spcBef>
              <a:spcAft>
                <a:spcPts val="0"/>
              </a:spcAft>
              <a:buClr>
                <a:srgbClr val="000000"/>
              </a:buClr>
              <a:buSzPts val="1800"/>
              <a:buFont typeface="Arial"/>
              <a:buNone/>
              <a:defRPr sz="1800"/>
            </a:lvl5pPr>
            <a:lvl6pPr marL="0" lvl="5" indent="0" algn="ctr" rtl="0">
              <a:lnSpc>
                <a:spcPct val="100000"/>
              </a:lnSpc>
              <a:spcBef>
                <a:spcPts val="0"/>
              </a:spcBef>
              <a:spcAft>
                <a:spcPts val="0"/>
              </a:spcAft>
              <a:buClr>
                <a:srgbClr val="000000"/>
              </a:buClr>
              <a:buSzPts val="1800"/>
              <a:buFont typeface="Arial"/>
              <a:buNone/>
              <a:defRPr sz="1800"/>
            </a:lvl6pPr>
            <a:lvl7pPr marL="0" lvl="6" indent="0" algn="ctr" rtl="0">
              <a:lnSpc>
                <a:spcPct val="100000"/>
              </a:lnSpc>
              <a:spcBef>
                <a:spcPts val="0"/>
              </a:spcBef>
              <a:spcAft>
                <a:spcPts val="0"/>
              </a:spcAft>
              <a:buClr>
                <a:srgbClr val="000000"/>
              </a:buClr>
              <a:buSzPts val="1800"/>
              <a:buFont typeface="Arial"/>
              <a:buNone/>
              <a:defRPr sz="1800"/>
            </a:lvl7pPr>
            <a:lvl8pPr marL="0" lvl="7" indent="0" algn="ctr" rtl="0">
              <a:lnSpc>
                <a:spcPct val="100000"/>
              </a:lnSpc>
              <a:spcBef>
                <a:spcPts val="0"/>
              </a:spcBef>
              <a:spcAft>
                <a:spcPts val="0"/>
              </a:spcAft>
              <a:buClr>
                <a:srgbClr val="000000"/>
              </a:buClr>
              <a:buSzPts val="1800"/>
              <a:buFont typeface="Arial"/>
              <a:buNone/>
              <a:defRPr sz="1800"/>
            </a:lvl8pPr>
            <a:lvl9pPr marL="0" lvl="8" indent="0" algn="ctr" rtl="0">
              <a:lnSpc>
                <a:spcPct val="100000"/>
              </a:lnSpc>
              <a:spcBef>
                <a:spcPts val="0"/>
              </a:spcBef>
              <a:spcAft>
                <a:spcPts val="0"/>
              </a:spcAft>
              <a:buClr>
                <a:srgbClr val="000000"/>
              </a:buClr>
              <a:buSzPts val="1800"/>
              <a:buFont typeface="Arial"/>
              <a:buNone/>
              <a:defRPr sz="1800"/>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_AND_BODY" type="tx">
  <p:cSld name="TITLE_AND_BODY">
    <p:bg>
      <p:bgPr>
        <a:solidFill>
          <a:srgbClr val="FFFFFF"/>
        </a:solidFill>
        <a:effectLst/>
      </p:bgPr>
    </p:bg>
    <p:spTree>
      <p:nvGrpSpPr>
        <p:cNvPr id="1" name="Shape 299"/>
        <p:cNvGrpSpPr/>
        <p:nvPr/>
      </p:nvGrpSpPr>
      <p:grpSpPr>
        <a:xfrm>
          <a:off x="0" y="0"/>
          <a:ext cx="0" cy="0"/>
          <a:chOff x="0" y="0"/>
          <a:chExt cx="0" cy="0"/>
        </a:xfrm>
      </p:grpSpPr>
      <p:sp>
        <p:nvSpPr>
          <p:cNvPr id="300" name="Google Shape;300;p69"/>
          <p:cNvSpPr>
            <a:spLocks noGrp="1"/>
          </p:cNvSpPr>
          <p:nvPr>
            <p:ph type="pic" idx="2"/>
          </p:nvPr>
        </p:nvSpPr>
        <p:spPr>
          <a:xfrm>
            <a:off x="14034295" y="-1805034"/>
            <a:ext cx="10349400" cy="15525600"/>
          </a:xfrm>
          <a:prstGeom prst="rect">
            <a:avLst/>
          </a:prstGeom>
          <a:noFill/>
          <a:ln>
            <a:noFill/>
          </a:ln>
        </p:spPr>
      </p:sp>
      <p:sp>
        <p:nvSpPr>
          <p:cNvPr id="301" name="Google Shape;301;p69"/>
          <p:cNvSpPr txBox="1">
            <a:spLocks noGrp="1"/>
          </p:cNvSpPr>
          <p:nvPr>
            <p:ph type="title"/>
          </p:nvPr>
        </p:nvSpPr>
        <p:spPr>
          <a:xfrm>
            <a:off x="1295400" y="3743016"/>
            <a:ext cx="11442600" cy="5334000"/>
          </a:xfrm>
          <a:prstGeom prst="rect">
            <a:avLst/>
          </a:prstGeom>
          <a:noFill/>
          <a:ln>
            <a:noFill/>
          </a:ln>
        </p:spPr>
        <p:txBody>
          <a:bodyPr spcFirstLastPara="1" wrap="square" lIns="50800" tIns="50800" rIns="50800" bIns="50800" anchor="b" anchorCtr="0">
            <a:normAutofit/>
          </a:bodyPr>
          <a:lstStyle>
            <a:lvl1pPr lvl="0" algn="l" rtl="0">
              <a:lnSpc>
                <a:spcPct val="80000"/>
              </a:lnSpc>
              <a:spcBef>
                <a:spcPts val="0"/>
              </a:spcBef>
              <a:spcAft>
                <a:spcPts val="0"/>
              </a:spcAft>
              <a:buClr>
                <a:srgbClr val="027CA1"/>
              </a:buClr>
              <a:buSzPts val="13300"/>
              <a:buFont typeface="Montserrat"/>
              <a:buNone/>
              <a:defRPr sz="13300"/>
            </a:lvl1pPr>
            <a:lvl2pPr lvl="1" algn="l" rtl="0">
              <a:lnSpc>
                <a:spcPct val="80000"/>
              </a:lnSpc>
              <a:spcBef>
                <a:spcPts val="0"/>
              </a:spcBef>
              <a:spcAft>
                <a:spcPts val="0"/>
              </a:spcAft>
              <a:buClr>
                <a:srgbClr val="027CA1"/>
              </a:buClr>
              <a:buSzPts val="1800"/>
              <a:buNone/>
              <a:defRPr/>
            </a:lvl2pPr>
            <a:lvl3pPr lvl="2" algn="l" rtl="0">
              <a:lnSpc>
                <a:spcPct val="80000"/>
              </a:lnSpc>
              <a:spcBef>
                <a:spcPts val="0"/>
              </a:spcBef>
              <a:spcAft>
                <a:spcPts val="0"/>
              </a:spcAft>
              <a:buClr>
                <a:srgbClr val="027CA1"/>
              </a:buClr>
              <a:buSzPts val="1800"/>
              <a:buNone/>
              <a:defRPr/>
            </a:lvl3pPr>
            <a:lvl4pPr lvl="3" algn="l" rtl="0">
              <a:lnSpc>
                <a:spcPct val="80000"/>
              </a:lnSpc>
              <a:spcBef>
                <a:spcPts val="0"/>
              </a:spcBef>
              <a:spcAft>
                <a:spcPts val="0"/>
              </a:spcAft>
              <a:buClr>
                <a:srgbClr val="027CA1"/>
              </a:buClr>
              <a:buSzPts val="1800"/>
              <a:buNone/>
              <a:defRPr/>
            </a:lvl4pPr>
            <a:lvl5pPr lvl="4" algn="l" rtl="0">
              <a:lnSpc>
                <a:spcPct val="80000"/>
              </a:lnSpc>
              <a:spcBef>
                <a:spcPts val="0"/>
              </a:spcBef>
              <a:spcAft>
                <a:spcPts val="0"/>
              </a:spcAft>
              <a:buClr>
                <a:srgbClr val="027CA1"/>
              </a:buClr>
              <a:buSzPts val="1800"/>
              <a:buNone/>
              <a:defRPr/>
            </a:lvl5pPr>
            <a:lvl6pPr lvl="5" algn="l" rtl="0">
              <a:lnSpc>
                <a:spcPct val="80000"/>
              </a:lnSpc>
              <a:spcBef>
                <a:spcPts val="0"/>
              </a:spcBef>
              <a:spcAft>
                <a:spcPts val="0"/>
              </a:spcAft>
              <a:buClr>
                <a:srgbClr val="027CA1"/>
              </a:buClr>
              <a:buSzPts val="1800"/>
              <a:buNone/>
              <a:defRPr/>
            </a:lvl6pPr>
            <a:lvl7pPr lvl="6" algn="l" rtl="0">
              <a:lnSpc>
                <a:spcPct val="80000"/>
              </a:lnSpc>
              <a:spcBef>
                <a:spcPts val="0"/>
              </a:spcBef>
              <a:spcAft>
                <a:spcPts val="0"/>
              </a:spcAft>
              <a:buClr>
                <a:srgbClr val="027CA1"/>
              </a:buClr>
              <a:buSzPts val="1800"/>
              <a:buNone/>
              <a:defRPr/>
            </a:lvl7pPr>
            <a:lvl8pPr lvl="7" algn="l" rtl="0">
              <a:lnSpc>
                <a:spcPct val="80000"/>
              </a:lnSpc>
              <a:spcBef>
                <a:spcPts val="0"/>
              </a:spcBef>
              <a:spcAft>
                <a:spcPts val="0"/>
              </a:spcAft>
              <a:buClr>
                <a:srgbClr val="027CA1"/>
              </a:buClr>
              <a:buSzPts val="1800"/>
              <a:buNone/>
              <a:defRPr/>
            </a:lvl8pPr>
            <a:lvl9pPr lvl="8" algn="l" rtl="0">
              <a:lnSpc>
                <a:spcPct val="80000"/>
              </a:lnSpc>
              <a:spcBef>
                <a:spcPts val="0"/>
              </a:spcBef>
              <a:spcAft>
                <a:spcPts val="0"/>
              </a:spcAft>
              <a:buClr>
                <a:srgbClr val="027CA1"/>
              </a:buClr>
              <a:buSzPts val="1800"/>
              <a:buNone/>
              <a:defRPr/>
            </a:lvl9pPr>
          </a:lstStyle>
          <a:p>
            <a:endParaRPr/>
          </a:p>
        </p:txBody>
      </p:sp>
      <p:sp>
        <p:nvSpPr>
          <p:cNvPr id="302" name="Google Shape;302;p69"/>
          <p:cNvSpPr txBox="1">
            <a:spLocks noGrp="1"/>
          </p:cNvSpPr>
          <p:nvPr>
            <p:ph type="body" idx="1"/>
          </p:nvPr>
        </p:nvSpPr>
        <p:spPr>
          <a:xfrm>
            <a:off x="1295400" y="9271000"/>
            <a:ext cx="11442600" cy="31749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0"/>
              </a:spcBef>
              <a:spcAft>
                <a:spcPts val="0"/>
              </a:spcAft>
              <a:buClr>
                <a:srgbClr val="000000"/>
              </a:buClr>
              <a:buSzPts val="3500"/>
              <a:buFont typeface="Montserrat"/>
              <a:buNone/>
              <a:defRPr b="1">
                <a:latin typeface="Montserrat"/>
                <a:ea typeface="Montserrat"/>
                <a:cs typeface="Montserrat"/>
                <a:sym typeface="Montserrat"/>
              </a:defRPr>
            </a:lvl1pPr>
            <a:lvl2pPr marL="914400" lvl="1" indent="-228600" algn="l" rtl="0">
              <a:lnSpc>
                <a:spcPct val="100000"/>
              </a:lnSpc>
              <a:spcBef>
                <a:spcPts val="0"/>
              </a:spcBef>
              <a:spcAft>
                <a:spcPts val="0"/>
              </a:spcAft>
              <a:buClr>
                <a:srgbClr val="000000"/>
              </a:buClr>
              <a:buSzPts val="3500"/>
              <a:buFont typeface="Montserrat"/>
              <a:buNone/>
              <a:defRPr b="1">
                <a:latin typeface="Montserrat"/>
                <a:ea typeface="Montserrat"/>
                <a:cs typeface="Montserrat"/>
                <a:sym typeface="Montserrat"/>
              </a:defRPr>
            </a:lvl2pPr>
            <a:lvl3pPr marL="1371600" lvl="2" indent="-228600" algn="l" rtl="0">
              <a:lnSpc>
                <a:spcPct val="100000"/>
              </a:lnSpc>
              <a:spcBef>
                <a:spcPts val="0"/>
              </a:spcBef>
              <a:spcAft>
                <a:spcPts val="0"/>
              </a:spcAft>
              <a:buClr>
                <a:srgbClr val="000000"/>
              </a:buClr>
              <a:buSzPts val="3500"/>
              <a:buFont typeface="Montserrat"/>
              <a:buNone/>
              <a:defRPr b="1">
                <a:latin typeface="Montserrat"/>
                <a:ea typeface="Montserrat"/>
                <a:cs typeface="Montserrat"/>
                <a:sym typeface="Montserrat"/>
              </a:defRPr>
            </a:lvl3pPr>
            <a:lvl4pPr marL="1828800" lvl="3" indent="-228600" algn="l" rtl="0">
              <a:lnSpc>
                <a:spcPct val="100000"/>
              </a:lnSpc>
              <a:spcBef>
                <a:spcPts val="0"/>
              </a:spcBef>
              <a:spcAft>
                <a:spcPts val="0"/>
              </a:spcAft>
              <a:buClr>
                <a:srgbClr val="000000"/>
              </a:buClr>
              <a:buSzPts val="3500"/>
              <a:buFont typeface="Montserrat"/>
              <a:buNone/>
              <a:defRPr b="1">
                <a:latin typeface="Montserrat"/>
                <a:ea typeface="Montserrat"/>
                <a:cs typeface="Montserrat"/>
                <a:sym typeface="Montserrat"/>
              </a:defRPr>
            </a:lvl4pPr>
            <a:lvl5pPr marL="2286000" lvl="4" indent="-228600" algn="l" rtl="0">
              <a:lnSpc>
                <a:spcPct val="100000"/>
              </a:lnSpc>
              <a:spcBef>
                <a:spcPts val="0"/>
              </a:spcBef>
              <a:spcAft>
                <a:spcPts val="0"/>
              </a:spcAft>
              <a:buClr>
                <a:srgbClr val="000000"/>
              </a:buClr>
              <a:buSzPts val="3500"/>
              <a:buFont typeface="Montserrat"/>
              <a:buNone/>
              <a:defRPr b="1">
                <a:latin typeface="Montserrat"/>
                <a:ea typeface="Montserrat"/>
                <a:cs typeface="Montserrat"/>
                <a:sym typeface="Montserrat"/>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303" name="Google Shape;303;p69"/>
          <p:cNvSpPr txBox="1">
            <a:spLocks noGrp="1"/>
          </p:cNvSpPr>
          <p:nvPr>
            <p:ph type="sldNum" idx="12"/>
          </p:nvPr>
        </p:nvSpPr>
        <p:spPr>
          <a:xfrm>
            <a:off x="22793823" y="13022439"/>
            <a:ext cx="3687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Arial"/>
              <a:buNone/>
              <a:defRPr sz="1800"/>
            </a:lvl1pPr>
            <a:lvl2pPr marL="0" lvl="1" indent="0" algn="ctr" rtl="0">
              <a:lnSpc>
                <a:spcPct val="100000"/>
              </a:lnSpc>
              <a:spcBef>
                <a:spcPts val="0"/>
              </a:spcBef>
              <a:spcAft>
                <a:spcPts val="0"/>
              </a:spcAft>
              <a:buClr>
                <a:srgbClr val="000000"/>
              </a:buClr>
              <a:buSzPts val="1800"/>
              <a:buFont typeface="Arial"/>
              <a:buNone/>
              <a:defRPr sz="1800"/>
            </a:lvl2pPr>
            <a:lvl3pPr marL="0" lvl="2" indent="0" algn="ctr" rtl="0">
              <a:lnSpc>
                <a:spcPct val="100000"/>
              </a:lnSpc>
              <a:spcBef>
                <a:spcPts val="0"/>
              </a:spcBef>
              <a:spcAft>
                <a:spcPts val="0"/>
              </a:spcAft>
              <a:buClr>
                <a:srgbClr val="000000"/>
              </a:buClr>
              <a:buSzPts val="1800"/>
              <a:buFont typeface="Arial"/>
              <a:buNone/>
              <a:defRPr sz="1800"/>
            </a:lvl3pPr>
            <a:lvl4pPr marL="0" lvl="3" indent="0" algn="ctr" rtl="0">
              <a:lnSpc>
                <a:spcPct val="100000"/>
              </a:lnSpc>
              <a:spcBef>
                <a:spcPts val="0"/>
              </a:spcBef>
              <a:spcAft>
                <a:spcPts val="0"/>
              </a:spcAft>
              <a:buClr>
                <a:srgbClr val="000000"/>
              </a:buClr>
              <a:buSzPts val="1800"/>
              <a:buFont typeface="Arial"/>
              <a:buNone/>
              <a:defRPr sz="1800"/>
            </a:lvl4pPr>
            <a:lvl5pPr marL="0" lvl="4" indent="0" algn="ctr" rtl="0">
              <a:lnSpc>
                <a:spcPct val="100000"/>
              </a:lnSpc>
              <a:spcBef>
                <a:spcPts val="0"/>
              </a:spcBef>
              <a:spcAft>
                <a:spcPts val="0"/>
              </a:spcAft>
              <a:buClr>
                <a:srgbClr val="000000"/>
              </a:buClr>
              <a:buSzPts val="1800"/>
              <a:buFont typeface="Arial"/>
              <a:buNone/>
              <a:defRPr sz="1800"/>
            </a:lvl5pPr>
            <a:lvl6pPr marL="0" lvl="5" indent="0" algn="ctr" rtl="0">
              <a:lnSpc>
                <a:spcPct val="100000"/>
              </a:lnSpc>
              <a:spcBef>
                <a:spcPts val="0"/>
              </a:spcBef>
              <a:spcAft>
                <a:spcPts val="0"/>
              </a:spcAft>
              <a:buClr>
                <a:srgbClr val="000000"/>
              </a:buClr>
              <a:buSzPts val="1800"/>
              <a:buFont typeface="Arial"/>
              <a:buNone/>
              <a:defRPr sz="1800"/>
            </a:lvl6pPr>
            <a:lvl7pPr marL="0" lvl="6" indent="0" algn="ctr" rtl="0">
              <a:lnSpc>
                <a:spcPct val="100000"/>
              </a:lnSpc>
              <a:spcBef>
                <a:spcPts val="0"/>
              </a:spcBef>
              <a:spcAft>
                <a:spcPts val="0"/>
              </a:spcAft>
              <a:buClr>
                <a:srgbClr val="000000"/>
              </a:buClr>
              <a:buSzPts val="1800"/>
              <a:buFont typeface="Arial"/>
              <a:buNone/>
              <a:defRPr sz="1800"/>
            </a:lvl7pPr>
            <a:lvl8pPr marL="0" lvl="7" indent="0" algn="ctr" rtl="0">
              <a:lnSpc>
                <a:spcPct val="100000"/>
              </a:lnSpc>
              <a:spcBef>
                <a:spcPts val="0"/>
              </a:spcBef>
              <a:spcAft>
                <a:spcPts val="0"/>
              </a:spcAft>
              <a:buClr>
                <a:srgbClr val="000000"/>
              </a:buClr>
              <a:buSzPts val="1800"/>
              <a:buFont typeface="Arial"/>
              <a:buNone/>
              <a:defRPr sz="1800"/>
            </a:lvl8pPr>
            <a:lvl9pPr marL="0" lvl="8" indent="0" algn="ctr" rtl="0">
              <a:lnSpc>
                <a:spcPct val="100000"/>
              </a:lnSpc>
              <a:spcBef>
                <a:spcPts val="0"/>
              </a:spcBef>
              <a:spcAft>
                <a:spcPts val="0"/>
              </a:spcAft>
              <a:buClr>
                <a:srgbClr val="000000"/>
              </a:buClr>
              <a:buSzPts val="1800"/>
              <a:buFont typeface="Arial"/>
              <a:buNone/>
              <a:defRPr sz="1800"/>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amp; Bullets">
  <p:cSld name="Title &amp; Bullets">
    <p:bg>
      <p:bgPr>
        <a:solidFill>
          <a:srgbClr val="FFFFFF"/>
        </a:solidFill>
        <a:effectLst/>
      </p:bgPr>
    </p:bg>
    <p:spTree>
      <p:nvGrpSpPr>
        <p:cNvPr id="1" name="Shape 304"/>
        <p:cNvGrpSpPr/>
        <p:nvPr/>
      </p:nvGrpSpPr>
      <p:grpSpPr>
        <a:xfrm>
          <a:off x="0" y="0"/>
          <a:ext cx="0" cy="0"/>
          <a:chOff x="0" y="0"/>
          <a:chExt cx="0" cy="0"/>
        </a:xfrm>
      </p:grpSpPr>
      <p:sp>
        <p:nvSpPr>
          <p:cNvPr id="305" name="Google Shape;305;p70"/>
          <p:cNvSpPr/>
          <p:nvPr/>
        </p:nvSpPr>
        <p:spPr>
          <a:xfrm>
            <a:off x="0" y="-66366"/>
            <a:ext cx="24384000" cy="1336200"/>
          </a:xfrm>
          <a:prstGeom prst="rect">
            <a:avLst/>
          </a:prstGeom>
          <a:gradFill>
            <a:gsLst>
              <a:gs pos="0">
                <a:srgbClr val="D98D00"/>
              </a:gs>
              <a:gs pos="100000">
                <a:srgbClr val="FFFFFF"/>
              </a:gs>
            </a:gsLst>
            <a:lin ang="0" scaled="0"/>
          </a:gra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000000"/>
              </a:solidFill>
              <a:latin typeface="Arial"/>
              <a:ea typeface="Arial"/>
              <a:cs typeface="Arial"/>
              <a:sym typeface="Arial"/>
            </a:endParaRPr>
          </a:p>
        </p:txBody>
      </p:sp>
      <p:sp>
        <p:nvSpPr>
          <p:cNvPr id="306" name="Google Shape;306;p70"/>
          <p:cNvSpPr txBox="1">
            <a:spLocks noGrp="1"/>
          </p:cNvSpPr>
          <p:nvPr>
            <p:ph type="body" idx="1"/>
          </p:nvPr>
        </p:nvSpPr>
        <p:spPr>
          <a:xfrm>
            <a:off x="1295400" y="7803383"/>
            <a:ext cx="21869400" cy="5581800"/>
          </a:xfrm>
          <a:prstGeom prst="rect">
            <a:avLst/>
          </a:prstGeom>
          <a:noFill/>
          <a:ln>
            <a:noFill/>
          </a:ln>
        </p:spPr>
        <p:txBody>
          <a:bodyPr spcFirstLastPara="1" wrap="square" lIns="50800" tIns="50800" rIns="50800" bIns="50800" anchor="t" anchorCtr="0">
            <a:noAutofit/>
          </a:bodyPr>
          <a:lstStyle>
            <a:lvl1pPr marL="457200" lvl="0"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1pPr>
            <a:lvl2pPr marL="914400" lvl="1"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2pPr>
            <a:lvl3pPr marL="1371600" lvl="2"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3pPr>
            <a:lvl4pPr marL="1828800" lvl="3"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4pPr>
            <a:lvl5pPr marL="2286000" lvl="4"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307" name="Google Shape;307;p70"/>
          <p:cNvSpPr txBox="1">
            <a:spLocks noGrp="1"/>
          </p:cNvSpPr>
          <p:nvPr>
            <p:ph type="body" idx="2"/>
          </p:nvPr>
        </p:nvSpPr>
        <p:spPr>
          <a:xfrm>
            <a:off x="1295400" y="3543455"/>
            <a:ext cx="21869400" cy="6942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0"/>
              </a:spcBef>
              <a:spcAft>
                <a:spcPts val="0"/>
              </a:spcAft>
              <a:buClr>
                <a:srgbClr val="000000"/>
              </a:buClr>
              <a:buSzPts val="1800"/>
              <a:buNone/>
              <a:defRPr/>
            </a:lvl1pPr>
            <a:lvl2pPr marL="914400" lvl="1" indent="-228600" algn="l" rtl="0">
              <a:lnSpc>
                <a:spcPct val="100000"/>
              </a:lnSpc>
              <a:spcBef>
                <a:spcPts val="0"/>
              </a:spcBef>
              <a:spcAft>
                <a:spcPts val="0"/>
              </a:spcAft>
              <a:buClr>
                <a:srgbClr val="000000"/>
              </a:buClr>
              <a:buSzPts val="1800"/>
              <a:buNone/>
              <a:defRPr/>
            </a:lvl2pPr>
            <a:lvl3pPr marL="1371600" lvl="2" indent="-228600" algn="l" rtl="0">
              <a:lnSpc>
                <a:spcPct val="100000"/>
              </a:lnSpc>
              <a:spcBef>
                <a:spcPts val="0"/>
              </a:spcBef>
              <a:spcAft>
                <a:spcPts val="0"/>
              </a:spcAft>
              <a:buClr>
                <a:srgbClr val="000000"/>
              </a:buClr>
              <a:buSzPts val="1800"/>
              <a:buNone/>
              <a:defRPr/>
            </a:lvl3pPr>
            <a:lvl4pPr marL="1828800" lvl="3" indent="-228600" algn="l" rtl="0">
              <a:lnSpc>
                <a:spcPct val="100000"/>
              </a:lnSpc>
              <a:spcBef>
                <a:spcPts val="0"/>
              </a:spcBef>
              <a:spcAft>
                <a:spcPts val="0"/>
              </a:spcAft>
              <a:buClr>
                <a:srgbClr val="000000"/>
              </a:buClr>
              <a:buSzPts val="1800"/>
              <a:buNone/>
              <a:defRPr/>
            </a:lvl4pPr>
            <a:lvl5pPr marL="2286000" lvl="4" indent="-228600" algn="l" rtl="0">
              <a:lnSpc>
                <a:spcPct val="100000"/>
              </a:lnSpc>
              <a:spcBef>
                <a:spcPts val="0"/>
              </a:spcBef>
              <a:spcAft>
                <a:spcPts val="0"/>
              </a:spcAft>
              <a:buClr>
                <a:srgbClr val="000000"/>
              </a:buClr>
              <a:buSzPts val="1800"/>
              <a:buNone/>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308" name="Google Shape;308;p70"/>
          <p:cNvSpPr txBox="1">
            <a:spLocks noGrp="1"/>
          </p:cNvSpPr>
          <p:nvPr>
            <p:ph type="title"/>
          </p:nvPr>
        </p:nvSpPr>
        <p:spPr>
          <a:xfrm>
            <a:off x="1295400" y="1620697"/>
            <a:ext cx="21869400" cy="1778400"/>
          </a:xfrm>
          <a:prstGeom prst="rect">
            <a:avLst/>
          </a:prstGeom>
          <a:noFill/>
          <a:ln>
            <a:noFill/>
          </a:ln>
        </p:spPr>
        <p:txBody>
          <a:bodyPr spcFirstLastPara="1" wrap="square" lIns="50800" tIns="50800" rIns="50800" bIns="50800" anchor="t" anchorCtr="0">
            <a:normAutofit/>
          </a:bodyPr>
          <a:lstStyle>
            <a:lvl1pPr lvl="0" algn="l" rtl="0">
              <a:lnSpc>
                <a:spcPct val="80000"/>
              </a:lnSpc>
              <a:spcBef>
                <a:spcPts val="0"/>
              </a:spcBef>
              <a:spcAft>
                <a:spcPts val="0"/>
              </a:spcAft>
              <a:buClr>
                <a:srgbClr val="000B53"/>
              </a:buClr>
              <a:buSzPts val="7200"/>
              <a:buFont typeface="Montserrat"/>
              <a:buNone/>
              <a:defRPr sz="7200">
                <a:solidFill>
                  <a:srgbClr val="000B53"/>
                </a:solidFill>
              </a:defRPr>
            </a:lvl1pPr>
            <a:lvl2pPr lvl="1" algn="l" rtl="0">
              <a:lnSpc>
                <a:spcPct val="80000"/>
              </a:lnSpc>
              <a:spcBef>
                <a:spcPts val="0"/>
              </a:spcBef>
              <a:spcAft>
                <a:spcPts val="0"/>
              </a:spcAft>
              <a:buClr>
                <a:srgbClr val="027CA1"/>
              </a:buClr>
              <a:buSzPts val="1800"/>
              <a:buNone/>
              <a:defRPr/>
            </a:lvl2pPr>
            <a:lvl3pPr lvl="2" algn="l" rtl="0">
              <a:lnSpc>
                <a:spcPct val="80000"/>
              </a:lnSpc>
              <a:spcBef>
                <a:spcPts val="0"/>
              </a:spcBef>
              <a:spcAft>
                <a:spcPts val="0"/>
              </a:spcAft>
              <a:buClr>
                <a:srgbClr val="027CA1"/>
              </a:buClr>
              <a:buSzPts val="1800"/>
              <a:buNone/>
              <a:defRPr/>
            </a:lvl3pPr>
            <a:lvl4pPr lvl="3" algn="l" rtl="0">
              <a:lnSpc>
                <a:spcPct val="80000"/>
              </a:lnSpc>
              <a:spcBef>
                <a:spcPts val="0"/>
              </a:spcBef>
              <a:spcAft>
                <a:spcPts val="0"/>
              </a:spcAft>
              <a:buClr>
                <a:srgbClr val="027CA1"/>
              </a:buClr>
              <a:buSzPts val="1800"/>
              <a:buNone/>
              <a:defRPr/>
            </a:lvl4pPr>
            <a:lvl5pPr lvl="4" algn="l" rtl="0">
              <a:lnSpc>
                <a:spcPct val="80000"/>
              </a:lnSpc>
              <a:spcBef>
                <a:spcPts val="0"/>
              </a:spcBef>
              <a:spcAft>
                <a:spcPts val="0"/>
              </a:spcAft>
              <a:buClr>
                <a:srgbClr val="027CA1"/>
              </a:buClr>
              <a:buSzPts val="1800"/>
              <a:buNone/>
              <a:defRPr/>
            </a:lvl5pPr>
            <a:lvl6pPr lvl="5" algn="l" rtl="0">
              <a:lnSpc>
                <a:spcPct val="80000"/>
              </a:lnSpc>
              <a:spcBef>
                <a:spcPts val="0"/>
              </a:spcBef>
              <a:spcAft>
                <a:spcPts val="0"/>
              </a:spcAft>
              <a:buClr>
                <a:srgbClr val="027CA1"/>
              </a:buClr>
              <a:buSzPts val="1800"/>
              <a:buNone/>
              <a:defRPr/>
            </a:lvl6pPr>
            <a:lvl7pPr lvl="6" algn="l" rtl="0">
              <a:lnSpc>
                <a:spcPct val="80000"/>
              </a:lnSpc>
              <a:spcBef>
                <a:spcPts val="0"/>
              </a:spcBef>
              <a:spcAft>
                <a:spcPts val="0"/>
              </a:spcAft>
              <a:buClr>
                <a:srgbClr val="027CA1"/>
              </a:buClr>
              <a:buSzPts val="1800"/>
              <a:buNone/>
              <a:defRPr/>
            </a:lvl7pPr>
            <a:lvl8pPr lvl="7" algn="l" rtl="0">
              <a:lnSpc>
                <a:spcPct val="80000"/>
              </a:lnSpc>
              <a:spcBef>
                <a:spcPts val="0"/>
              </a:spcBef>
              <a:spcAft>
                <a:spcPts val="0"/>
              </a:spcAft>
              <a:buClr>
                <a:srgbClr val="027CA1"/>
              </a:buClr>
              <a:buSzPts val="1800"/>
              <a:buNone/>
              <a:defRPr/>
            </a:lvl8pPr>
            <a:lvl9pPr lvl="8" algn="l" rtl="0">
              <a:lnSpc>
                <a:spcPct val="80000"/>
              </a:lnSpc>
              <a:spcBef>
                <a:spcPts val="0"/>
              </a:spcBef>
              <a:spcAft>
                <a:spcPts val="0"/>
              </a:spcAft>
              <a:buClr>
                <a:srgbClr val="027CA1"/>
              </a:buClr>
              <a:buSzPts val="1800"/>
              <a:buNone/>
              <a:defRPr/>
            </a:lvl9pPr>
          </a:lstStyle>
          <a:p>
            <a:endParaRPr/>
          </a:p>
        </p:txBody>
      </p:sp>
      <p:sp>
        <p:nvSpPr>
          <p:cNvPr id="309" name="Google Shape;309;p70"/>
          <p:cNvSpPr txBox="1">
            <a:spLocks noGrp="1"/>
          </p:cNvSpPr>
          <p:nvPr>
            <p:ph type="body" idx="3"/>
          </p:nvPr>
        </p:nvSpPr>
        <p:spPr>
          <a:xfrm>
            <a:off x="1295400" y="5270500"/>
            <a:ext cx="21869400" cy="71373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0"/>
              </a:spcBef>
              <a:spcAft>
                <a:spcPts val="0"/>
              </a:spcAft>
              <a:buClr>
                <a:srgbClr val="000000"/>
              </a:buClr>
              <a:buSzPts val="1800"/>
              <a:buNone/>
              <a:defRPr/>
            </a:lvl1pPr>
            <a:lvl2pPr marL="914400" lvl="1" indent="-228600" algn="l" rtl="0">
              <a:lnSpc>
                <a:spcPct val="100000"/>
              </a:lnSpc>
              <a:spcBef>
                <a:spcPts val="0"/>
              </a:spcBef>
              <a:spcAft>
                <a:spcPts val="0"/>
              </a:spcAft>
              <a:buClr>
                <a:srgbClr val="000000"/>
              </a:buClr>
              <a:buSzPts val="1800"/>
              <a:buNone/>
              <a:defRPr/>
            </a:lvl2pPr>
            <a:lvl3pPr marL="1371600" lvl="2" indent="-228600" algn="l" rtl="0">
              <a:lnSpc>
                <a:spcPct val="100000"/>
              </a:lnSpc>
              <a:spcBef>
                <a:spcPts val="0"/>
              </a:spcBef>
              <a:spcAft>
                <a:spcPts val="0"/>
              </a:spcAft>
              <a:buClr>
                <a:srgbClr val="000000"/>
              </a:buClr>
              <a:buSzPts val="1800"/>
              <a:buNone/>
              <a:defRPr/>
            </a:lvl3pPr>
            <a:lvl4pPr marL="1828800" lvl="3" indent="-228600" algn="l" rtl="0">
              <a:lnSpc>
                <a:spcPct val="100000"/>
              </a:lnSpc>
              <a:spcBef>
                <a:spcPts val="0"/>
              </a:spcBef>
              <a:spcAft>
                <a:spcPts val="0"/>
              </a:spcAft>
              <a:buClr>
                <a:srgbClr val="000000"/>
              </a:buClr>
              <a:buSzPts val="1800"/>
              <a:buNone/>
              <a:defRPr/>
            </a:lvl4pPr>
            <a:lvl5pPr marL="2286000" lvl="4" indent="-228600" algn="l" rtl="0">
              <a:lnSpc>
                <a:spcPct val="100000"/>
              </a:lnSpc>
              <a:spcBef>
                <a:spcPts val="0"/>
              </a:spcBef>
              <a:spcAft>
                <a:spcPts val="0"/>
              </a:spcAft>
              <a:buClr>
                <a:srgbClr val="000000"/>
              </a:buClr>
              <a:buSzPts val="1800"/>
              <a:buNone/>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pic>
        <p:nvPicPr>
          <p:cNvPr id="310" name="Google Shape;310;p70" descr="Google Shape;25;p12"/>
          <p:cNvPicPr preferRelativeResize="0"/>
          <p:nvPr/>
        </p:nvPicPr>
        <p:blipFill rotWithShape="1">
          <a:blip r:embed="rId2">
            <a:alphaModFix/>
          </a:blip>
          <a:srcRect b="25997"/>
          <a:stretch/>
        </p:blipFill>
        <p:spPr>
          <a:xfrm>
            <a:off x="21503791" y="242025"/>
            <a:ext cx="2528365" cy="694153"/>
          </a:xfrm>
          <a:prstGeom prst="rect">
            <a:avLst/>
          </a:prstGeom>
          <a:noFill/>
          <a:ln>
            <a:noFill/>
          </a:ln>
        </p:spPr>
      </p:pic>
      <p:sp>
        <p:nvSpPr>
          <p:cNvPr id="311" name="Google Shape;311;p70"/>
          <p:cNvSpPr txBox="1">
            <a:spLocks noGrp="1"/>
          </p:cNvSpPr>
          <p:nvPr>
            <p:ph type="sldNum" idx="12"/>
          </p:nvPr>
        </p:nvSpPr>
        <p:spPr>
          <a:xfrm>
            <a:off x="22790014" y="13024324"/>
            <a:ext cx="3687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Arial"/>
              <a:buNone/>
              <a:defRPr sz="1800"/>
            </a:lvl1pPr>
            <a:lvl2pPr marL="0" lvl="1" indent="0" algn="ctr" rtl="0">
              <a:lnSpc>
                <a:spcPct val="100000"/>
              </a:lnSpc>
              <a:spcBef>
                <a:spcPts val="0"/>
              </a:spcBef>
              <a:spcAft>
                <a:spcPts val="0"/>
              </a:spcAft>
              <a:buClr>
                <a:srgbClr val="000000"/>
              </a:buClr>
              <a:buSzPts val="1800"/>
              <a:buFont typeface="Arial"/>
              <a:buNone/>
              <a:defRPr sz="1800"/>
            </a:lvl2pPr>
            <a:lvl3pPr marL="0" lvl="2" indent="0" algn="ctr" rtl="0">
              <a:lnSpc>
                <a:spcPct val="100000"/>
              </a:lnSpc>
              <a:spcBef>
                <a:spcPts val="0"/>
              </a:spcBef>
              <a:spcAft>
                <a:spcPts val="0"/>
              </a:spcAft>
              <a:buClr>
                <a:srgbClr val="000000"/>
              </a:buClr>
              <a:buSzPts val="1800"/>
              <a:buFont typeface="Arial"/>
              <a:buNone/>
              <a:defRPr sz="1800"/>
            </a:lvl3pPr>
            <a:lvl4pPr marL="0" lvl="3" indent="0" algn="ctr" rtl="0">
              <a:lnSpc>
                <a:spcPct val="100000"/>
              </a:lnSpc>
              <a:spcBef>
                <a:spcPts val="0"/>
              </a:spcBef>
              <a:spcAft>
                <a:spcPts val="0"/>
              </a:spcAft>
              <a:buClr>
                <a:srgbClr val="000000"/>
              </a:buClr>
              <a:buSzPts val="1800"/>
              <a:buFont typeface="Arial"/>
              <a:buNone/>
              <a:defRPr sz="1800"/>
            </a:lvl4pPr>
            <a:lvl5pPr marL="0" lvl="4" indent="0" algn="ctr" rtl="0">
              <a:lnSpc>
                <a:spcPct val="100000"/>
              </a:lnSpc>
              <a:spcBef>
                <a:spcPts val="0"/>
              </a:spcBef>
              <a:spcAft>
                <a:spcPts val="0"/>
              </a:spcAft>
              <a:buClr>
                <a:srgbClr val="000000"/>
              </a:buClr>
              <a:buSzPts val="1800"/>
              <a:buFont typeface="Arial"/>
              <a:buNone/>
              <a:defRPr sz="1800"/>
            </a:lvl5pPr>
            <a:lvl6pPr marL="0" lvl="5" indent="0" algn="ctr" rtl="0">
              <a:lnSpc>
                <a:spcPct val="100000"/>
              </a:lnSpc>
              <a:spcBef>
                <a:spcPts val="0"/>
              </a:spcBef>
              <a:spcAft>
                <a:spcPts val="0"/>
              </a:spcAft>
              <a:buClr>
                <a:srgbClr val="000000"/>
              </a:buClr>
              <a:buSzPts val="1800"/>
              <a:buFont typeface="Arial"/>
              <a:buNone/>
              <a:defRPr sz="1800"/>
            </a:lvl6pPr>
            <a:lvl7pPr marL="0" lvl="6" indent="0" algn="ctr" rtl="0">
              <a:lnSpc>
                <a:spcPct val="100000"/>
              </a:lnSpc>
              <a:spcBef>
                <a:spcPts val="0"/>
              </a:spcBef>
              <a:spcAft>
                <a:spcPts val="0"/>
              </a:spcAft>
              <a:buClr>
                <a:srgbClr val="000000"/>
              </a:buClr>
              <a:buSzPts val="1800"/>
              <a:buFont typeface="Arial"/>
              <a:buNone/>
              <a:defRPr sz="1800"/>
            </a:lvl7pPr>
            <a:lvl8pPr marL="0" lvl="7" indent="0" algn="ctr" rtl="0">
              <a:lnSpc>
                <a:spcPct val="100000"/>
              </a:lnSpc>
              <a:spcBef>
                <a:spcPts val="0"/>
              </a:spcBef>
              <a:spcAft>
                <a:spcPts val="0"/>
              </a:spcAft>
              <a:buClr>
                <a:srgbClr val="000000"/>
              </a:buClr>
              <a:buSzPts val="1800"/>
              <a:buFont typeface="Arial"/>
              <a:buNone/>
              <a:defRPr sz="1800"/>
            </a:lvl8pPr>
            <a:lvl9pPr marL="0" lvl="8" indent="0" algn="ctr" rtl="0">
              <a:lnSpc>
                <a:spcPct val="100000"/>
              </a:lnSpc>
              <a:spcBef>
                <a:spcPts val="0"/>
              </a:spcBef>
              <a:spcAft>
                <a:spcPts val="0"/>
              </a:spcAft>
              <a:buClr>
                <a:srgbClr val="000000"/>
              </a:buClr>
              <a:buSzPts val="1800"/>
              <a:buFont typeface="Arial"/>
              <a:buNone/>
              <a:defRPr sz="1800"/>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Bullets">
  <p:cSld name="Bullets">
    <p:bg>
      <p:bgPr>
        <a:solidFill>
          <a:srgbClr val="FFFFFF"/>
        </a:solidFill>
        <a:effectLst/>
      </p:bgPr>
    </p:bg>
    <p:spTree>
      <p:nvGrpSpPr>
        <p:cNvPr id="1" name="Shape 312"/>
        <p:cNvGrpSpPr/>
        <p:nvPr/>
      </p:nvGrpSpPr>
      <p:grpSpPr>
        <a:xfrm>
          <a:off x="0" y="0"/>
          <a:ext cx="0" cy="0"/>
          <a:chOff x="0" y="0"/>
          <a:chExt cx="0" cy="0"/>
        </a:xfrm>
      </p:grpSpPr>
      <p:sp>
        <p:nvSpPr>
          <p:cNvPr id="313" name="Google Shape;313;p71"/>
          <p:cNvSpPr txBox="1">
            <a:spLocks noGrp="1"/>
          </p:cNvSpPr>
          <p:nvPr>
            <p:ph type="body" idx="1"/>
          </p:nvPr>
        </p:nvSpPr>
        <p:spPr>
          <a:xfrm>
            <a:off x="1295400" y="7799470"/>
            <a:ext cx="21869400" cy="55857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3200"/>
              </a:spcBef>
              <a:spcAft>
                <a:spcPts val="0"/>
              </a:spcAft>
              <a:buClr>
                <a:srgbClr val="000000"/>
              </a:buClr>
              <a:buSzPts val="2000"/>
              <a:buFont typeface="Arial"/>
              <a:buNone/>
              <a:defRPr sz="2000" b="0"/>
            </a:lvl1pPr>
            <a:lvl2pPr marL="914400" lvl="1" indent="-228600" algn="l" rtl="0">
              <a:lnSpc>
                <a:spcPct val="100000"/>
              </a:lnSpc>
              <a:spcBef>
                <a:spcPts val="3200"/>
              </a:spcBef>
              <a:spcAft>
                <a:spcPts val="0"/>
              </a:spcAft>
              <a:buClr>
                <a:srgbClr val="000000"/>
              </a:buClr>
              <a:buSzPts val="2000"/>
              <a:buFont typeface="Arial"/>
              <a:buNone/>
              <a:defRPr sz="2000" b="0"/>
            </a:lvl2pPr>
            <a:lvl3pPr marL="1371600" lvl="2" indent="-228600" algn="l" rtl="0">
              <a:lnSpc>
                <a:spcPct val="100000"/>
              </a:lnSpc>
              <a:spcBef>
                <a:spcPts val="3200"/>
              </a:spcBef>
              <a:spcAft>
                <a:spcPts val="0"/>
              </a:spcAft>
              <a:buClr>
                <a:srgbClr val="000000"/>
              </a:buClr>
              <a:buSzPts val="2000"/>
              <a:buFont typeface="Arial"/>
              <a:buNone/>
              <a:defRPr sz="2000" b="0"/>
            </a:lvl3pPr>
            <a:lvl4pPr marL="1828800" lvl="3" indent="-228600" algn="l" rtl="0">
              <a:lnSpc>
                <a:spcPct val="100000"/>
              </a:lnSpc>
              <a:spcBef>
                <a:spcPts val="3200"/>
              </a:spcBef>
              <a:spcAft>
                <a:spcPts val="0"/>
              </a:spcAft>
              <a:buClr>
                <a:srgbClr val="000000"/>
              </a:buClr>
              <a:buSzPts val="2000"/>
              <a:buFont typeface="Arial"/>
              <a:buNone/>
              <a:defRPr sz="2000" b="0"/>
            </a:lvl4pPr>
            <a:lvl5pPr marL="2286000" lvl="4" indent="-228600" algn="l" rtl="0">
              <a:lnSpc>
                <a:spcPct val="100000"/>
              </a:lnSpc>
              <a:spcBef>
                <a:spcPts val="3200"/>
              </a:spcBef>
              <a:spcAft>
                <a:spcPts val="0"/>
              </a:spcAft>
              <a:buClr>
                <a:srgbClr val="000000"/>
              </a:buClr>
              <a:buSzPts val="2000"/>
              <a:buFont typeface="Arial"/>
              <a:buNone/>
              <a:defRPr sz="2000" b="0"/>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314" name="Google Shape;314;p71"/>
          <p:cNvSpPr txBox="1">
            <a:spLocks noGrp="1"/>
          </p:cNvSpPr>
          <p:nvPr>
            <p:ph type="body" idx="2"/>
          </p:nvPr>
        </p:nvSpPr>
        <p:spPr>
          <a:xfrm>
            <a:off x="1295400" y="5270499"/>
            <a:ext cx="21869400" cy="71352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0"/>
              </a:spcBef>
              <a:spcAft>
                <a:spcPts val="0"/>
              </a:spcAft>
              <a:buClr>
                <a:srgbClr val="000000"/>
              </a:buClr>
              <a:buSzPts val="1800"/>
              <a:buNone/>
              <a:defRPr/>
            </a:lvl1pPr>
            <a:lvl2pPr marL="914400" lvl="1" indent="-228600" algn="l" rtl="0">
              <a:lnSpc>
                <a:spcPct val="100000"/>
              </a:lnSpc>
              <a:spcBef>
                <a:spcPts val="0"/>
              </a:spcBef>
              <a:spcAft>
                <a:spcPts val="0"/>
              </a:spcAft>
              <a:buClr>
                <a:srgbClr val="000000"/>
              </a:buClr>
              <a:buSzPts val="1800"/>
              <a:buNone/>
              <a:defRPr/>
            </a:lvl2pPr>
            <a:lvl3pPr marL="1371600" lvl="2" indent="-228600" algn="l" rtl="0">
              <a:lnSpc>
                <a:spcPct val="100000"/>
              </a:lnSpc>
              <a:spcBef>
                <a:spcPts val="0"/>
              </a:spcBef>
              <a:spcAft>
                <a:spcPts val="0"/>
              </a:spcAft>
              <a:buClr>
                <a:srgbClr val="000000"/>
              </a:buClr>
              <a:buSzPts val="1800"/>
              <a:buNone/>
              <a:defRPr/>
            </a:lvl3pPr>
            <a:lvl4pPr marL="1828800" lvl="3" indent="-228600" algn="l" rtl="0">
              <a:lnSpc>
                <a:spcPct val="100000"/>
              </a:lnSpc>
              <a:spcBef>
                <a:spcPts val="0"/>
              </a:spcBef>
              <a:spcAft>
                <a:spcPts val="0"/>
              </a:spcAft>
              <a:buClr>
                <a:srgbClr val="000000"/>
              </a:buClr>
              <a:buSzPts val="1800"/>
              <a:buNone/>
              <a:defRPr/>
            </a:lvl4pPr>
            <a:lvl5pPr marL="2286000" lvl="4" indent="-228600" algn="l" rtl="0">
              <a:lnSpc>
                <a:spcPct val="100000"/>
              </a:lnSpc>
              <a:spcBef>
                <a:spcPts val="0"/>
              </a:spcBef>
              <a:spcAft>
                <a:spcPts val="0"/>
              </a:spcAft>
              <a:buClr>
                <a:srgbClr val="000000"/>
              </a:buClr>
              <a:buSzPts val="1800"/>
              <a:buNone/>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315" name="Google Shape;315;p71"/>
          <p:cNvSpPr/>
          <p:nvPr/>
        </p:nvSpPr>
        <p:spPr>
          <a:xfrm>
            <a:off x="0" y="-66366"/>
            <a:ext cx="24384000" cy="1336200"/>
          </a:xfrm>
          <a:prstGeom prst="rect">
            <a:avLst/>
          </a:prstGeom>
          <a:gradFill>
            <a:gsLst>
              <a:gs pos="0">
                <a:srgbClr val="D98D00"/>
              </a:gs>
              <a:gs pos="100000">
                <a:srgbClr val="FFFFFF"/>
              </a:gs>
            </a:gsLst>
            <a:lin ang="0" scaled="0"/>
          </a:gra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000000"/>
              </a:solidFill>
              <a:latin typeface="Arial"/>
              <a:ea typeface="Arial"/>
              <a:cs typeface="Arial"/>
              <a:sym typeface="Arial"/>
            </a:endParaRPr>
          </a:p>
        </p:txBody>
      </p:sp>
      <p:pic>
        <p:nvPicPr>
          <p:cNvPr id="316" name="Google Shape;316;p71" descr="Google Shape;58;p18"/>
          <p:cNvPicPr preferRelativeResize="0"/>
          <p:nvPr/>
        </p:nvPicPr>
        <p:blipFill rotWithShape="1">
          <a:blip r:embed="rId2">
            <a:alphaModFix/>
          </a:blip>
          <a:srcRect b="25997"/>
          <a:stretch/>
        </p:blipFill>
        <p:spPr>
          <a:xfrm>
            <a:off x="21503791" y="242025"/>
            <a:ext cx="2528365" cy="694153"/>
          </a:xfrm>
          <a:prstGeom prst="rect">
            <a:avLst/>
          </a:prstGeom>
          <a:noFill/>
          <a:ln>
            <a:noFill/>
          </a:ln>
        </p:spPr>
      </p:pic>
      <p:sp>
        <p:nvSpPr>
          <p:cNvPr id="317" name="Google Shape;317;p71"/>
          <p:cNvSpPr txBox="1">
            <a:spLocks noGrp="1"/>
          </p:cNvSpPr>
          <p:nvPr>
            <p:ph type="sldNum" idx="12"/>
          </p:nvPr>
        </p:nvSpPr>
        <p:spPr>
          <a:xfrm>
            <a:off x="22793823" y="13022439"/>
            <a:ext cx="3687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Arial"/>
              <a:buNone/>
              <a:defRPr sz="1800"/>
            </a:lvl1pPr>
            <a:lvl2pPr marL="0" lvl="1" indent="0" algn="ctr" rtl="0">
              <a:lnSpc>
                <a:spcPct val="100000"/>
              </a:lnSpc>
              <a:spcBef>
                <a:spcPts val="0"/>
              </a:spcBef>
              <a:spcAft>
                <a:spcPts val="0"/>
              </a:spcAft>
              <a:buClr>
                <a:srgbClr val="000000"/>
              </a:buClr>
              <a:buSzPts val="1800"/>
              <a:buFont typeface="Arial"/>
              <a:buNone/>
              <a:defRPr sz="1800"/>
            </a:lvl2pPr>
            <a:lvl3pPr marL="0" lvl="2" indent="0" algn="ctr" rtl="0">
              <a:lnSpc>
                <a:spcPct val="100000"/>
              </a:lnSpc>
              <a:spcBef>
                <a:spcPts val="0"/>
              </a:spcBef>
              <a:spcAft>
                <a:spcPts val="0"/>
              </a:spcAft>
              <a:buClr>
                <a:srgbClr val="000000"/>
              </a:buClr>
              <a:buSzPts val="1800"/>
              <a:buFont typeface="Arial"/>
              <a:buNone/>
              <a:defRPr sz="1800"/>
            </a:lvl3pPr>
            <a:lvl4pPr marL="0" lvl="3" indent="0" algn="ctr" rtl="0">
              <a:lnSpc>
                <a:spcPct val="100000"/>
              </a:lnSpc>
              <a:spcBef>
                <a:spcPts val="0"/>
              </a:spcBef>
              <a:spcAft>
                <a:spcPts val="0"/>
              </a:spcAft>
              <a:buClr>
                <a:srgbClr val="000000"/>
              </a:buClr>
              <a:buSzPts val="1800"/>
              <a:buFont typeface="Arial"/>
              <a:buNone/>
              <a:defRPr sz="1800"/>
            </a:lvl4pPr>
            <a:lvl5pPr marL="0" lvl="4" indent="0" algn="ctr" rtl="0">
              <a:lnSpc>
                <a:spcPct val="100000"/>
              </a:lnSpc>
              <a:spcBef>
                <a:spcPts val="0"/>
              </a:spcBef>
              <a:spcAft>
                <a:spcPts val="0"/>
              </a:spcAft>
              <a:buClr>
                <a:srgbClr val="000000"/>
              </a:buClr>
              <a:buSzPts val="1800"/>
              <a:buFont typeface="Arial"/>
              <a:buNone/>
              <a:defRPr sz="1800"/>
            </a:lvl5pPr>
            <a:lvl6pPr marL="0" lvl="5" indent="0" algn="ctr" rtl="0">
              <a:lnSpc>
                <a:spcPct val="100000"/>
              </a:lnSpc>
              <a:spcBef>
                <a:spcPts val="0"/>
              </a:spcBef>
              <a:spcAft>
                <a:spcPts val="0"/>
              </a:spcAft>
              <a:buClr>
                <a:srgbClr val="000000"/>
              </a:buClr>
              <a:buSzPts val="1800"/>
              <a:buFont typeface="Arial"/>
              <a:buNone/>
              <a:defRPr sz="1800"/>
            </a:lvl6pPr>
            <a:lvl7pPr marL="0" lvl="6" indent="0" algn="ctr" rtl="0">
              <a:lnSpc>
                <a:spcPct val="100000"/>
              </a:lnSpc>
              <a:spcBef>
                <a:spcPts val="0"/>
              </a:spcBef>
              <a:spcAft>
                <a:spcPts val="0"/>
              </a:spcAft>
              <a:buClr>
                <a:srgbClr val="000000"/>
              </a:buClr>
              <a:buSzPts val="1800"/>
              <a:buFont typeface="Arial"/>
              <a:buNone/>
              <a:defRPr sz="1800"/>
            </a:lvl7pPr>
            <a:lvl8pPr marL="0" lvl="7" indent="0" algn="ctr" rtl="0">
              <a:lnSpc>
                <a:spcPct val="100000"/>
              </a:lnSpc>
              <a:spcBef>
                <a:spcPts val="0"/>
              </a:spcBef>
              <a:spcAft>
                <a:spcPts val="0"/>
              </a:spcAft>
              <a:buClr>
                <a:srgbClr val="000000"/>
              </a:buClr>
              <a:buSzPts val="1800"/>
              <a:buFont typeface="Arial"/>
              <a:buNone/>
              <a:defRPr sz="1800"/>
            </a:lvl8pPr>
            <a:lvl9pPr marL="0" lvl="8" indent="0" algn="ctr" rtl="0">
              <a:lnSpc>
                <a:spcPct val="100000"/>
              </a:lnSpc>
              <a:spcBef>
                <a:spcPts val="0"/>
              </a:spcBef>
              <a:spcAft>
                <a:spcPts val="0"/>
              </a:spcAft>
              <a:buClr>
                <a:srgbClr val="000000"/>
              </a:buClr>
              <a:buSzPts val="1800"/>
              <a:buFont typeface="Arial"/>
              <a:buNone/>
              <a:defRPr sz="1800"/>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Bullets &amp; Photo">
  <p:cSld name="Title, Bullets &amp; Photo">
    <p:bg>
      <p:bgPr>
        <a:solidFill>
          <a:srgbClr val="FFFFFF"/>
        </a:solidFill>
        <a:effectLst/>
      </p:bgPr>
    </p:bg>
    <p:spTree>
      <p:nvGrpSpPr>
        <p:cNvPr id="1" name="Shape 318"/>
        <p:cNvGrpSpPr/>
        <p:nvPr/>
      </p:nvGrpSpPr>
      <p:grpSpPr>
        <a:xfrm>
          <a:off x="0" y="0"/>
          <a:ext cx="0" cy="0"/>
          <a:chOff x="0" y="0"/>
          <a:chExt cx="0" cy="0"/>
        </a:xfrm>
      </p:grpSpPr>
      <p:sp>
        <p:nvSpPr>
          <p:cNvPr id="319" name="Google Shape;319;p72"/>
          <p:cNvSpPr>
            <a:spLocks noGrp="1"/>
          </p:cNvSpPr>
          <p:nvPr>
            <p:ph type="pic" idx="2"/>
          </p:nvPr>
        </p:nvSpPr>
        <p:spPr>
          <a:xfrm>
            <a:off x="12533911" y="-2531498"/>
            <a:ext cx="12291000" cy="18416400"/>
          </a:xfrm>
          <a:prstGeom prst="rect">
            <a:avLst/>
          </a:prstGeom>
          <a:noFill/>
          <a:ln>
            <a:noFill/>
          </a:ln>
        </p:spPr>
      </p:sp>
      <p:sp>
        <p:nvSpPr>
          <p:cNvPr id="320" name="Google Shape;320;p72"/>
          <p:cNvSpPr txBox="1">
            <a:spLocks noGrp="1"/>
          </p:cNvSpPr>
          <p:nvPr>
            <p:ph type="body" idx="1"/>
          </p:nvPr>
        </p:nvSpPr>
        <p:spPr>
          <a:xfrm>
            <a:off x="1295400" y="5257800"/>
            <a:ext cx="11442600" cy="68865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3300"/>
              </a:spcBef>
              <a:spcAft>
                <a:spcPts val="0"/>
              </a:spcAft>
              <a:buClr>
                <a:srgbClr val="000000"/>
              </a:buClr>
              <a:buSzPts val="4000"/>
              <a:buFont typeface="Montserrat"/>
              <a:buNone/>
              <a:defRPr sz="4000" b="1">
                <a:latin typeface="Montserrat"/>
                <a:ea typeface="Montserrat"/>
                <a:cs typeface="Montserrat"/>
                <a:sym typeface="Montserrat"/>
              </a:defRPr>
            </a:lvl1pPr>
            <a:lvl2pPr marL="914400" lvl="1" indent="-228600" algn="l" rtl="0">
              <a:lnSpc>
                <a:spcPct val="100000"/>
              </a:lnSpc>
              <a:spcBef>
                <a:spcPts val="3300"/>
              </a:spcBef>
              <a:spcAft>
                <a:spcPts val="0"/>
              </a:spcAft>
              <a:buClr>
                <a:srgbClr val="000000"/>
              </a:buClr>
              <a:buSzPts val="4000"/>
              <a:buFont typeface="Montserrat"/>
              <a:buNone/>
              <a:defRPr sz="4000" b="1">
                <a:latin typeface="Montserrat"/>
                <a:ea typeface="Montserrat"/>
                <a:cs typeface="Montserrat"/>
                <a:sym typeface="Montserrat"/>
              </a:defRPr>
            </a:lvl2pPr>
            <a:lvl3pPr marL="1371600" lvl="2" indent="-228600" algn="l" rtl="0">
              <a:lnSpc>
                <a:spcPct val="100000"/>
              </a:lnSpc>
              <a:spcBef>
                <a:spcPts val="3300"/>
              </a:spcBef>
              <a:spcAft>
                <a:spcPts val="0"/>
              </a:spcAft>
              <a:buClr>
                <a:srgbClr val="000000"/>
              </a:buClr>
              <a:buSzPts val="4000"/>
              <a:buFont typeface="Montserrat"/>
              <a:buNone/>
              <a:defRPr sz="4000" b="1">
                <a:latin typeface="Montserrat"/>
                <a:ea typeface="Montserrat"/>
                <a:cs typeface="Montserrat"/>
                <a:sym typeface="Montserrat"/>
              </a:defRPr>
            </a:lvl3pPr>
            <a:lvl4pPr marL="1828800" lvl="3" indent="-228600" algn="l" rtl="0">
              <a:lnSpc>
                <a:spcPct val="100000"/>
              </a:lnSpc>
              <a:spcBef>
                <a:spcPts val="3300"/>
              </a:spcBef>
              <a:spcAft>
                <a:spcPts val="0"/>
              </a:spcAft>
              <a:buClr>
                <a:srgbClr val="000000"/>
              </a:buClr>
              <a:buSzPts val="4000"/>
              <a:buFont typeface="Montserrat"/>
              <a:buNone/>
              <a:defRPr sz="4000" b="1">
                <a:latin typeface="Montserrat"/>
                <a:ea typeface="Montserrat"/>
                <a:cs typeface="Montserrat"/>
                <a:sym typeface="Montserrat"/>
              </a:defRPr>
            </a:lvl4pPr>
            <a:lvl5pPr marL="2286000" lvl="4" indent="-228600" algn="l" rtl="0">
              <a:lnSpc>
                <a:spcPct val="100000"/>
              </a:lnSpc>
              <a:spcBef>
                <a:spcPts val="3300"/>
              </a:spcBef>
              <a:spcAft>
                <a:spcPts val="0"/>
              </a:spcAft>
              <a:buClr>
                <a:srgbClr val="000000"/>
              </a:buClr>
              <a:buSzPts val="4000"/>
              <a:buFont typeface="Montserrat"/>
              <a:buNone/>
              <a:defRPr sz="4000" b="1">
                <a:latin typeface="Montserrat"/>
                <a:ea typeface="Montserrat"/>
                <a:cs typeface="Montserrat"/>
                <a:sym typeface="Montserrat"/>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321" name="Google Shape;321;p72"/>
          <p:cNvSpPr/>
          <p:nvPr/>
        </p:nvSpPr>
        <p:spPr>
          <a:xfrm>
            <a:off x="0" y="990550"/>
            <a:ext cx="12537300" cy="2076300"/>
          </a:xfrm>
          <a:prstGeom prst="rect">
            <a:avLst/>
          </a:prstGeom>
          <a:gradFill>
            <a:gsLst>
              <a:gs pos="0">
                <a:srgbClr val="FFDA69"/>
              </a:gs>
              <a:gs pos="100000">
                <a:srgbClr val="FFFFFF"/>
              </a:gs>
            </a:gsLst>
            <a:lin ang="0" scaled="0"/>
          </a:gra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B53"/>
              </a:buClr>
              <a:buSzPts val="2200"/>
              <a:buFont typeface="Arial"/>
              <a:buNone/>
            </a:pPr>
            <a:endParaRPr sz="2200" b="0" i="0" u="none" strike="noStrike" cap="none">
              <a:solidFill>
                <a:srgbClr val="000B53"/>
              </a:solidFill>
              <a:latin typeface="Arial"/>
              <a:ea typeface="Arial"/>
              <a:cs typeface="Arial"/>
              <a:sym typeface="Arial"/>
            </a:endParaRPr>
          </a:p>
        </p:txBody>
      </p:sp>
      <p:sp>
        <p:nvSpPr>
          <p:cNvPr id="322" name="Google Shape;322;p72"/>
          <p:cNvSpPr txBox="1">
            <a:spLocks noGrp="1"/>
          </p:cNvSpPr>
          <p:nvPr>
            <p:ph type="body" idx="3"/>
          </p:nvPr>
        </p:nvSpPr>
        <p:spPr>
          <a:xfrm>
            <a:off x="1295400" y="12955885"/>
            <a:ext cx="11442600" cy="4293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0"/>
              </a:spcBef>
              <a:spcAft>
                <a:spcPts val="0"/>
              </a:spcAft>
              <a:buClr>
                <a:srgbClr val="000000"/>
              </a:buClr>
              <a:buSzPts val="1800"/>
              <a:buNone/>
              <a:defRPr/>
            </a:lvl1pPr>
            <a:lvl2pPr marL="914400" lvl="1" indent="-228600" algn="l" rtl="0">
              <a:lnSpc>
                <a:spcPct val="100000"/>
              </a:lnSpc>
              <a:spcBef>
                <a:spcPts val="0"/>
              </a:spcBef>
              <a:spcAft>
                <a:spcPts val="0"/>
              </a:spcAft>
              <a:buClr>
                <a:srgbClr val="000000"/>
              </a:buClr>
              <a:buSzPts val="1800"/>
              <a:buNone/>
              <a:defRPr/>
            </a:lvl2pPr>
            <a:lvl3pPr marL="1371600" lvl="2" indent="-228600" algn="l" rtl="0">
              <a:lnSpc>
                <a:spcPct val="100000"/>
              </a:lnSpc>
              <a:spcBef>
                <a:spcPts val="0"/>
              </a:spcBef>
              <a:spcAft>
                <a:spcPts val="0"/>
              </a:spcAft>
              <a:buClr>
                <a:srgbClr val="000000"/>
              </a:buClr>
              <a:buSzPts val="1800"/>
              <a:buNone/>
              <a:defRPr/>
            </a:lvl3pPr>
            <a:lvl4pPr marL="1828800" lvl="3" indent="-228600" algn="l" rtl="0">
              <a:lnSpc>
                <a:spcPct val="100000"/>
              </a:lnSpc>
              <a:spcBef>
                <a:spcPts val="0"/>
              </a:spcBef>
              <a:spcAft>
                <a:spcPts val="0"/>
              </a:spcAft>
              <a:buClr>
                <a:srgbClr val="000000"/>
              </a:buClr>
              <a:buSzPts val="1800"/>
              <a:buNone/>
              <a:defRPr/>
            </a:lvl4pPr>
            <a:lvl5pPr marL="2286000" lvl="4" indent="-228600" algn="l" rtl="0">
              <a:lnSpc>
                <a:spcPct val="100000"/>
              </a:lnSpc>
              <a:spcBef>
                <a:spcPts val="0"/>
              </a:spcBef>
              <a:spcAft>
                <a:spcPts val="0"/>
              </a:spcAft>
              <a:buClr>
                <a:srgbClr val="000000"/>
              </a:buClr>
              <a:buSzPts val="1800"/>
              <a:buNone/>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323" name="Google Shape;323;p72"/>
          <p:cNvSpPr txBox="1">
            <a:spLocks noGrp="1"/>
          </p:cNvSpPr>
          <p:nvPr>
            <p:ph type="title"/>
          </p:nvPr>
        </p:nvSpPr>
        <p:spPr>
          <a:xfrm>
            <a:off x="1295400" y="989956"/>
            <a:ext cx="22296600" cy="2077500"/>
          </a:xfrm>
          <a:prstGeom prst="rect">
            <a:avLst/>
          </a:prstGeom>
          <a:noFill/>
          <a:ln>
            <a:noFill/>
          </a:ln>
        </p:spPr>
        <p:txBody>
          <a:bodyPr spcFirstLastPara="1" wrap="square" lIns="50800" tIns="50800" rIns="50800" bIns="50800" anchor="ctr" anchorCtr="0">
            <a:noAutofit/>
          </a:bodyPr>
          <a:lstStyle>
            <a:lvl1pPr lvl="0" algn="l" rtl="0">
              <a:lnSpc>
                <a:spcPct val="80000"/>
              </a:lnSpc>
              <a:spcBef>
                <a:spcPts val="0"/>
              </a:spcBef>
              <a:spcAft>
                <a:spcPts val="0"/>
              </a:spcAft>
              <a:buClr>
                <a:srgbClr val="000B53"/>
              </a:buClr>
              <a:buSzPts val="7200"/>
              <a:buFont typeface="Montserrat"/>
              <a:buNone/>
              <a:defRPr sz="7200">
                <a:solidFill>
                  <a:srgbClr val="000B53"/>
                </a:solidFill>
              </a:defRPr>
            </a:lvl1pPr>
            <a:lvl2pPr lvl="1" algn="l" rtl="0">
              <a:lnSpc>
                <a:spcPct val="80000"/>
              </a:lnSpc>
              <a:spcBef>
                <a:spcPts val="0"/>
              </a:spcBef>
              <a:spcAft>
                <a:spcPts val="0"/>
              </a:spcAft>
              <a:buClr>
                <a:srgbClr val="027CA1"/>
              </a:buClr>
              <a:buSzPts val="1800"/>
              <a:buNone/>
              <a:defRPr/>
            </a:lvl2pPr>
            <a:lvl3pPr lvl="2" algn="l" rtl="0">
              <a:lnSpc>
                <a:spcPct val="80000"/>
              </a:lnSpc>
              <a:spcBef>
                <a:spcPts val="0"/>
              </a:spcBef>
              <a:spcAft>
                <a:spcPts val="0"/>
              </a:spcAft>
              <a:buClr>
                <a:srgbClr val="027CA1"/>
              </a:buClr>
              <a:buSzPts val="1800"/>
              <a:buNone/>
              <a:defRPr/>
            </a:lvl3pPr>
            <a:lvl4pPr lvl="3" algn="l" rtl="0">
              <a:lnSpc>
                <a:spcPct val="80000"/>
              </a:lnSpc>
              <a:spcBef>
                <a:spcPts val="0"/>
              </a:spcBef>
              <a:spcAft>
                <a:spcPts val="0"/>
              </a:spcAft>
              <a:buClr>
                <a:srgbClr val="027CA1"/>
              </a:buClr>
              <a:buSzPts val="1800"/>
              <a:buNone/>
              <a:defRPr/>
            </a:lvl4pPr>
            <a:lvl5pPr lvl="4" algn="l" rtl="0">
              <a:lnSpc>
                <a:spcPct val="80000"/>
              </a:lnSpc>
              <a:spcBef>
                <a:spcPts val="0"/>
              </a:spcBef>
              <a:spcAft>
                <a:spcPts val="0"/>
              </a:spcAft>
              <a:buClr>
                <a:srgbClr val="027CA1"/>
              </a:buClr>
              <a:buSzPts val="1800"/>
              <a:buNone/>
              <a:defRPr/>
            </a:lvl5pPr>
            <a:lvl6pPr lvl="5" algn="l" rtl="0">
              <a:lnSpc>
                <a:spcPct val="80000"/>
              </a:lnSpc>
              <a:spcBef>
                <a:spcPts val="0"/>
              </a:spcBef>
              <a:spcAft>
                <a:spcPts val="0"/>
              </a:spcAft>
              <a:buClr>
                <a:srgbClr val="027CA1"/>
              </a:buClr>
              <a:buSzPts val="1800"/>
              <a:buNone/>
              <a:defRPr/>
            </a:lvl6pPr>
            <a:lvl7pPr lvl="6" algn="l" rtl="0">
              <a:lnSpc>
                <a:spcPct val="80000"/>
              </a:lnSpc>
              <a:spcBef>
                <a:spcPts val="0"/>
              </a:spcBef>
              <a:spcAft>
                <a:spcPts val="0"/>
              </a:spcAft>
              <a:buClr>
                <a:srgbClr val="027CA1"/>
              </a:buClr>
              <a:buSzPts val="1800"/>
              <a:buNone/>
              <a:defRPr/>
            </a:lvl7pPr>
            <a:lvl8pPr lvl="7" algn="l" rtl="0">
              <a:lnSpc>
                <a:spcPct val="80000"/>
              </a:lnSpc>
              <a:spcBef>
                <a:spcPts val="0"/>
              </a:spcBef>
              <a:spcAft>
                <a:spcPts val="0"/>
              </a:spcAft>
              <a:buClr>
                <a:srgbClr val="027CA1"/>
              </a:buClr>
              <a:buSzPts val="1800"/>
              <a:buNone/>
              <a:defRPr/>
            </a:lvl8pPr>
            <a:lvl9pPr lvl="8" algn="l" rtl="0">
              <a:lnSpc>
                <a:spcPct val="80000"/>
              </a:lnSpc>
              <a:spcBef>
                <a:spcPts val="0"/>
              </a:spcBef>
              <a:spcAft>
                <a:spcPts val="0"/>
              </a:spcAft>
              <a:buClr>
                <a:srgbClr val="027CA1"/>
              </a:buClr>
              <a:buSzPts val="1800"/>
              <a:buNone/>
              <a:defRPr/>
            </a:lvl9pPr>
          </a:lstStyle>
          <a:p>
            <a:endParaRPr/>
          </a:p>
        </p:txBody>
      </p:sp>
      <p:sp>
        <p:nvSpPr>
          <p:cNvPr id="324" name="Google Shape;324;p72"/>
          <p:cNvSpPr txBox="1">
            <a:spLocks noGrp="1"/>
          </p:cNvSpPr>
          <p:nvPr>
            <p:ph type="body" idx="4"/>
          </p:nvPr>
        </p:nvSpPr>
        <p:spPr>
          <a:xfrm>
            <a:off x="1295399" y="4092574"/>
            <a:ext cx="11442600" cy="8631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0"/>
              </a:spcBef>
              <a:spcAft>
                <a:spcPts val="0"/>
              </a:spcAft>
              <a:buClr>
                <a:srgbClr val="000000"/>
              </a:buClr>
              <a:buSzPts val="1800"/>
              <a:buNone/>
              <a:defRPr/>
            </a:lvl1pPr>
            <a:lvl2pPr marL="914400" lvl="1" indent="-228600" algn="l" rtl="0">
              <a:lnSpc>
                <a:spcPct val="100000"/>
              </a:lnSpc>
              <a:spcBef>
                <a:spcPts val="0"/>
              </a:spcBef>
              <a:spcAft>
                <a:spcPts val="0"/>
              </a:spcAft>
              <a:buClr>
                <a:srgbClr val="000000"/>
              </a:buClr>
              <a:buSzPts val="1800"/>
              <a:buNone/>
              <a:defRPr/>
            </a:lvl2pPr>
            <a:lvl3pPr marL="1371600" lvl="2" indent="-228600" algn="l" rtl="0">
              <a:lnSpc>
                <a:spcPct val="100000"/>
              </a:lnSpc>
              <a:spcBef>
                <a:spcPts val="0"/>
              </a:spcBef>
              <a:spcAft>
                <a:spcPts val="0"/>
              </a:spcAft>
              <a:buClr>
                <a:srgbClr val="000000"/>
              </a:buClr>
              <a:buSzPts val="1800"/>
              <a:buNone/>
              <a:defRPr/>
            </a:lvl3pPr>
            <a:lvl4pPr marL="1828800" lvl="3" indent="-228600" algn="l" rtl="0">
              <a:lnSpc>
                <a:spcPct val="100000"/>
              </a:lnSpc>
              <a:spcBef>
                <a:spcPts val="0"/>
              </a:spcBef>
              <a:spcAft>
                <a:spcPts val="0"/>
              </a:spcAft>
              <a:buClr>
                <a:srgbClr val="000000"/>
              </a:buClr>
              <a:buSzPts val="1800"/>
              <a:buNone/>
              <a:defRPr/>
            </a:lvl4pPr>
            <a:lvl5pPr marL="2286000" lvl="4" indent="-228600" algn="l" rtl="0">
              <a:lnSpc>
                <a:spcPct val="100000"/>
              </a:lnSpc>
              <a:spcBef>
                <a:spcPts val="0"/>
              </a:spcBef>
              <a:spcAft>
                <a:spcPts val="0"/>
              </a:spcAft>
              <a:buClr>
                <a:srgbClr val="000000"/>
              </a:buClr>
              <a:buSzPts val="1800"/>
              <a:buNone/>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325" name="Google Shape;325;p72"/>
          <p:cNvSpPr txBox="1">
            <a:spLocks noGrp="1"/>
          </p:cNvSpPr>
          <p:nvPr>
            <p:ph type="sldNum" idx="12"/>
          </p:nvPr>
        </p:nvSpPr>
        <p:spPr>
          <a:xfrm>
            <a:off x="22793823" y="13022439"/>
            <a:ext cx="3687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Arial"/>
              <a:buNone/>
              <a:defRPr sz="1800"/>
            </a:lvl1pPr>
            <a:lvl2pPr marL="0" lvl="1" indent="0" algn="ctr" rtl="0">
              <a:lnSpc>
                <a:spcPct val="100000"/>
              </a:lnSpc>
              <a:spcBef>
                <a:spcPts val="0"/>
              </a:spcBef>
              <a:spcAft>
                <a:spcPts val="0"/>
              </a:spcAft>
              <a:buClr>
                <a:srgbClr val="000000"/>
              </a:buClr>
              <a:buSzPts val="1800"/>
              <a:buFont typeface="Arial"/>
              <a:buNone/>
              <a:defRPr sz="1800"/>
            </a:lvl2pPr>
            <a:lvl3pPr marL="0" lvl="2" indent="0" algn="ctr" rtl="0">
              <a:lnSpc>
                <a:spcPct val="100000"/>
              </a:lnSpc>
              <a:spcBef>
                <a:spcPts val="0"/>
              </a:spcBef>
              <a:spcAft>
                <a:spcPts val="0"/>
              </a:spcAft>
              <a:buClr>
                <a:srgbClr val="000000"/>
              </a:buClr>
              <a:buSzPts val="1800"/>
              <a:buFont typeface="Arial"/>
              <a:buNone/>
              <a:defRPr sz="1800"/>
            </a:lvl3pPr>
            <a:lvl4pPr marL="0" lvl="3" indent="0" algn="ctr" rtl="0">
              <a:lnSpc>
                <a:spcPct val="100000"/>
              </a:lnSpc>
              <a:spcBef>
                <a:spcPts val="0"/>
              </a:spcBef>
              <a:spcAft>
                <a:spcPts val="0"/>
              </a:spcAft>
              <a:buClr>
                <a:srgbClr val="000000"/>
              </a:buClr>
              <a:buSzPts val="1800"/>
              <a:buFont typeface="Arial"/>
              <a:buNone/>
              <a:defRPr sz="1800"/>
            </a:lvl4pPr>
            <a:lvl5pPr marL="0" lvl="4" indent="0" algn="ctr" rtl="0">
              <a:lnSpc>
                <a:spcPct val="100000"/>
              </a:lnSpc>
              <a:spcBef>
                <a:spcPts val="0"/>
              </a:spcBef>
              <a:spcAft>
                <a:spcPts val="0"/>
              </a:spcAft>
              <a:buClr>
                <a:srgbClr val="000000"/>
              </a:buClr>
              <a:buSzPts val="1800"/>
              <a:buFont typeface="Arial"/>
              <a:buNone/>
              <a:defRPr sz="1800"/>
            </a:lvl5pPr>
            <a:lvl6pPr marL="0" lvl="5" indent="0" algn="ctr" rtl="0">
              <a:lnSpc>
                <a:spcPct val="100000"/>
              </a:lnSpc>
              <a:spcBef>
                <a:spcPts val="0"/>
              </a:spcBef>
              <a:spcAft>
                <a:spcPts val="0"/>
              </a:spcAft>
              <a:buClr>
                <a:srgbClr val="000000"/>
              </a:buClr>
              <a:buSzPts val="1800"/>
              <a:buFont typeface="Arial"/>
              <a:buNone/>
              <a:defRPr sz="1800"/>
            </a:lvl6pPr>
            <a:lvl7pPr marL="0" lvl="6" indent="0" algn="ctr" rtl="0">
              <a:lnSpc>
                <a:spcPct val="100000"/>
              </a:lnSpc>
              <a:spcBef>
                <a:spcPts val="0"/>
              </a:spcBef>
              <a:spcAft>
                <a:spcPts val="0"/>
              </a:spcAft>
              <a:buClr>
                <a:srgbClr val="000000"/>
              </a:buClr>
              <a:buSzPts val="1800"/>
              <a:buFont typeface="Arial"/>
              <a:buNone/>
              <a:defRPr sz="1800"/>
            </a:lvl7pPr>
            <a:lvl8pPr marL="0" lvl="7" indent="0" algn="ctr" rtl="0">
              <a:lnSpc>
                <a:spcPct val="100000"/>
              </a:lnSpc>
              <a:spcBef>
                <a:spcPts val="0"/>
              </a:spcBef>
              <a:spcAft>
                <a:spcPts val="0"/>
              </a:spcAft>
              <a:buClr>
                <a:srgbClr val="000000"/>
              </a:buClr>
              <a:buSzPts val="1800"/>
              <a:buFont typeface="Arial"/>
              <a:buNone/>
              <a:defRPr sz="1800"/>
            </a:lvl8pPr>
            <a:lvl9pPr marL="0" lvl="8" indent="0" algn="ctr" rtl="0">
              <a:lnSpc>
                <a:spcPct val="100000"/>
              </a:lnSpc>
              <a:spcBef>
                <a:spcPts val="0"/>
              </a:spcBef>
              <a:spcAft>
                <a:spcPts val="0"/>
              </a:spcAft>
              <a:buClr>
                <a:srgbClr val="000000"/>
              </a:buClr>
              <a:buSzPts val="1800"/>
              <a:buFont typeface="Arial"/>
              <a:buNone/>
              <a:defRPr sz="1800"/>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Big Fact">
  <p:cSld name="Big Fact">
    <p:bg>
      <p:bgPr>
        <a:solidFill>
          <a:srgbClr val="FFFFFF"/>
        </a:solidFill>
        <a:effectLst/>
      </p:bgPr>
    </p:bg>
    <p:spTree>
      <p:nvGrpSpPr>
        <p:cNvPr id="1" name="Shape 326"/>
        <p:cNvGrpSpPr/>
        <p:nvPr/>
      </p:nvGrpSpPr>
      <p:grpSpPr>
        <a:xfrm>
          <a:off x="0" y="0"/>
          <a:ext cx="0" cy="0"/>
          <a:chOff x="0" y="0"/>
          <a:chExt cx="0" cy="0"/>
        </a:xfrm>
      </p:grpSpPr>
      <p:sp>
        <p:nvSpPr>
          <p:cNvPr id="327" name="Google Shape;327;p73"/>
          <p:cNvSpPr/>
          <p:nvPr/>
        </p:nvSpPr>
        <p:spPr>
          <a:xfrm>
            <a:off x="0" y="-66366"/>
            <a:ext cx="24384000" cy="13848600"/>
          </a:xfrm>
          <a:prstGeom prst="rect">
            <a:avLst/>
          </a:prstGeom>
          <a:gradFill>
            <a:gsLst>
              <a:gs pos="0">
                <a:srgbClr val="FFDA69"/>
              </a:gs>
              <a:gs pos="100000">
                <a:srgbClr val="FFFFFF"/>
              </a:gs>
            </a:gsLst>
            <a:lin ang="0" scaled="0"/>
          </a:gra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000000"/>
              </a:solidFill>
              <a:latin typeface="Arial"/>
              <a:ea typeface="Arial"/>
              <a:cs typeface="Arial"/>
              <a:sym typeface="Arial"/>
            </a:endParaRPr>
          </a:p>
        </p:txBody>
      </p:sp>
      <p:sp>
        <p:nvSpPr>
          <p:cNvPr id="328" name="Google Shape;328;p73"/>
          <p:cNvSpPr txBox="1">
            <a:spLocks noGrp="1"/>
          </p:cNvSpPr>
          <p:nvPr>
            <p:ph type="body" idx="1"/>
          </p:nvPr>
        </p:nvSpPr>
        <p:spPr>
          <a:xfrm>
            <a:off x="1295400" y="8117284"/>
            <a:ext cx="21869400" cy="2361000"/>
          </a:xfrm>
          <a:prstGeom prst="rect">
            <a:avLst/>
          </a:prstGeom>
          <a:noFill/>
          <a:ln>
            <a:noFill/>
          </a:ln>
        </p:spPr>
        <p:txBody>
          <a:bodyPr spcFirstLastPara="1" wrap="square" lIns="50800" tIns="50800" rIns="50800" bIns="50800" anchor="t" anchorCtr="0">
            <a:normAutofit/>
          </a:bodyPr>
          <a:lstStyle>
            <a:lvl1pPr marL="457200" lvl="0" indent="-228600" algn="ctr" rtl="0">
              <a:lnSpc>
                <a:spcPct val="100000"/>
              </a:lnSpc>
              <a:spcBef>
                <a:spcPts val="3200"/>
              </a:spcBef>
              <a:spcAft>
                <a:spcPts val="0"/>
              </a:spcAft>
              <a:buClr>
                <a:srgbClr val="027CA1"/>
              </a:buClr>
              <a:buSzPts val="3500"/>
              <a:buFont typeface="Montserrat"/>
              <a:buNone/>
              <a:defRPr b="1">
                <a:solidFill>
                  <a:srgbClr val="027CA1"/>
                </a:solidFill>
                <a:latin typeface="Montserrat"/>
                <a:ea typeface="Montserrat"/>
                <a:cs typeface="Montserrat"/>
                <a:sym typeface="Montserrat"/>
              </a:defRPr>
            </a:lvl1pPr>
            <a:lvl2pPr marL="914400" lvl="1" indent="-228600" algn="ctr" rtl="0">
              <a:lnSpc>
                <a:spcPct val="100000"/>
              </a:lnSpc>
              <a:spcBef>
                <a:spcPts val="3200"/>
              </a:spcBef>
              <a:spcAft>
                <a:spcPts val="0"/>
              </a:spcAft>
              <a:buClr>
                <a:srgbClr val="027CA1"/>
              </a:buClr>
              <a:buSzPts val="3500"/>
              <a:buFont typeface="Montserrat"/>
              <a:buNone/>
              <a:defRPr b="1">
                <a:solidFill>
                  <a:srgbClr val="027CA1"/>
                </a:solidFill>
                <a:latin typeface="Montserrat"/>
                <a:ea typeface="Montserrat"/>
                <a:cs typeface="Montserrat"/>
                <a:sym typeface="Montserrat"/>
              </a:defRPr>
            </a:lvl2pPr>
            <a:lvl3pPr marL="1371600" lvl="2" indent="-228600" algn="ctr" rtl="0">
              <a:lnSpc>
                <a:spcPct val="100000"/>
              </a:lnSpc>
              <a:spcBef>
                <a:spcPts val="3200"/>
              </a:spcBef>
              <a:spcAft>
                <a:spcPts val="0"/>
              </a:spcAft>
              <a:buClr>
                <a:srgbClr val="027CA1"/>
              </a:buClr>
              <a:buSzPts val="3500"/>
              <a:buFont typeface="Montserrat"/>
              <a:buNone/>
              <a:defRPr b="1">
                <a:solidFill>
                  <a:srgbClr val="027CA1"/>
                </a:solidFill>
                <a:latin typeface="Montserrat"/>
                <a:ea typeface="Montserrat"/>
                <a:cs typeface="Montserrat"/>
                <a:sym typeface="Montserrat"/>
              </a:defRPr>
            </a:lvl3pPr>
            <a:lvl4pPr marL="1828800" lvl="3" indent="-228600" algn="ctr" rtl="0">
              <a:lnSpc>
                <a:spcPct val="100000"/>
              </a:lnSpc>
              <a:spcBef>
                <a:spcPts val="3200"/>
              </a:spcBef>
              <a:spcAft>
                <a:spcPts val="0"/>
              </a:spcAft>
              <a:buClr>
                <a:srgbClr val="027CA1"/>
              </a:buClr>
              <a:buSzPts val="3500"/>
              <a:buFont typeface="Montserrat"/>
              <a:buNone/>
              <a:defRPr b="1">
                <a:solidFill>
                  <a:srgbClr val="027CA1"/>
                </a:solidFill>
                <a:latin typeface="Montserrat"/>
                <a:ea typeface="Montserrat"/>
                <a:cs typeface="Montserrat"/>
                <a:sym typeface="Montserrat"/>
              </a:defRPr>
            </a:lvl4pPr>
            <a:lvl5pPr marL="2286000" lvl="4" indent="-228600" algn="ctr" rtl="0">
              <a:lnSpc>
                <a:spcPct val="100000"/>
              </a:lnSpc>
              <a:spcBef>
                <a:spcPts val="3200"/>
              </a:spcBef>
              <a:spcAft>
                <a:spcPts val="0"/>
              </a:spcAft>
              <a:buClr>
                <a:srgbClr val="027CA1"/>
              </a:buClr>
              <a:buSzPts val="3500"/>
              <a:buFont typeface="Montserrat"/>
              <a:buNone/>
              <a:defRPr b="1">
                <a:solidFill>
                  <a:srgbClr val="027CA1"/>
                </a:solidFill>
                <a:latin typeface="Montserrat"/>
                <a:ea typeface="Montserrat"/>
                <a:cs typeface="Montserrat"/>
                <a:sym typeface="Montserrat"/>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329" name="Google Shape;329;p73"/>
          <p:cNvSpPr txBox="1">
            <a:spLocks noGrp="1"/>
          </p:cNvSpPr>
          <p:nvPr>
            <p:ph type="body" idx="2"/>
          </p:nvPr>
        </p:nvSpPr>
        <p:spPr>
          <a:xfrm>
            <a:off x="1295400" y="3587042"/>
            <a:ext cx="21869400" cy="3742500"/>
          </a:xfrm>
          <a:prstGeom prst="rect">
            <a:avLst/>
          </a:prstGeom>
          <a:noFill/>
          <a:ln>
            <a:noFill/>
          </a:ln>
        </p:spPr>
        <p:txBody>
          <a:bodyPr spcFirstLastPara="1" wrap="square" lIns="50800" tIns="50800" rIns="50800" bIns="50800" anchor="b" anchorCtr="0">
            <a:normAutofit/>
          </a:bodyPr>
          <a:lstStyle>
            <a:lvl1pPr marL="457200" lvl="0" indent="-228600" algn="ctr" rtl="0">
              <a:lnSpc>
                <a:spcPct val="70000"/>
              </a:lnSpc>
              <a:spcBef>
                <a:spcPts val="0"/>
              </a:spcBef>
              <a:spcAft>
                <a:spcPts val="0"/>
              </a:spcAft>
              <a:buClr>
                <a:srgbClr val="000B53"/>
              </a:buClr>
              <a:buSzPts val="17700"/>
              <a:buFont typeface="Montserrat SemiBold"/>
              <a:buNone/>
              <a:defRPr sz="17700" b="0" cap="none">
                <a:solidFill>
                  <a:srgbClr val="000B53"/>
                </a:solidFill>
                <a:latin typeface="Montserrat SemiBold"/>
                <a:ea typeface="Montserrat SemiBold"/>
                <a:cs typeface="Montserrat SemiBold"/>
                <a:sym typeface="Montserrat SemiBold"/>
              </a:defRPr>
            </a:lvl1pPr>
            <a:lvl2pPr marL="914400" lvl="1" indent="-228600" algn="l" rtl="0">
              <a:lnSpc>
                <a:spcPct val="100000"/>
              </a:lnSpc>
              <a:spcBef>
                <a:spcPts val="0"/>
              </a:spcBef>
              <a:spcAft>
                <a:spcPts val="0"/>
              </a:spcAft>
              <a:buClr>
                <a:srgbClr val="000000"/>
              </a:buClr>
              <a:buSzPts val="1800"/>
              <a:buNone/>
              <a:defRPr/>
            </a:lvl2pPr>
            <a:lvl3pPr marL="1371600" lvl="2" indent="-228600" algn="l" rtl="0">
              <a:lnSpc>
                <a:spcPct val="100000"/>
              </a:lnSpc>
              <a:spcBef>
                <a:spcPts val="0"/>
              </a:spcBef>
              <a:spcAft>
                <a:spcPts val="0"/>
              </a:spcAft>
              <a:buClr>
                <a:srgbClr val="000000"/>
              </a:buClr>
              <a:buSzPts val="1800"/>
              <a:buNone/>
              <a:defRPr/>
            </a:lvl3pPr>
            <a:lvl4pPr marL="1828800" lvl="3" indent="-228600" algn="l" rtl="0">
              <a:lnSpc>
                <a:spcPct val="100000"/>
              </a:lnSpc>
              <a:spcBef>
                <a:spcPts val="0"/>
              </a:spcBef>
              <a:spcAft>
                <a:spcPts val="0"/>
              </a:spcAft>
              <a:buClr>
                <a:srgbClr val="000000"/>
              </a:buClr>
              <a:buSzPts val="1800"/>
              <a:buNone/>
              <a:defRPr/>
            </a:lvl4pPr>
            <a:lvl5pPr marL="2286000" lvl="4" indent="-228600" algn="l" rtl="0">
              <a:lnSpc>
                <a:spcPct val="100000"/>
              </a:lnSpc>
              <a:spcBef>
                <a:spcPts val="0"/>
              </a:spcBef>
              <a:spcAft>
                <a:spcPts val="0"/>
              </a:spcAft>
              <a:buClr>
                <a:srgbClr val="000000"/>
              </a:buClr>
              <a:buSzPts val="1800"/>
              <a:buNone/>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330" name="Google Shape;330;p73"/>
          <p:cNvSpPr txBox="1">
            <a:spLocks noGrp="1"/>
          </p:cNvSpPr>
          <p:nvPr>
            <p:ph type="sldNum" idx="12"/>
          </p:nvPr>
        </p:nvSpPr>
        <p:spPr>
          <a:xfrm>
            <a:off x="22793823" y="13022439"/>
            <a:ext cx="3687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Arial"/>
              <a:buNone/>
              <a:defRPr sz="1800"/>
            </a:lvl1pPr>
            <a:lvl2pPr marL="0" lvl="1" indent="0" algn="ctr" rtl="0">
              <a:lnSpc>
                <a:spcPct val="100000"/>
              </a:lnSpc>
              <a:spcBef>
                <a:spcPts val="0"/>
              </a:spcBef>
              <a:spcAft>
                <a:spcPts val="0"/>
              </a:spcAft>
              <a:buClr>
                <a:srgbClr val="000000"/>
              </a:buClr>
              <a:buSzPts val="1800"/>
              <a:buFont typeface="Arial"/>
              <a:buNone/>
              <a:defRPr sz="1800"/>
            </a:lvl2pPr>
            <a:lvl3pPr marL="0" lvl="2" indent="0" algn="ctr" rtl="0">
              <a:lnSpc>
                <a:spcPct val="100000"/>
              </a:lnSpc>
              <a:spcBef>
                <a:spcPts val="0"/>
              </a:spcBef>
              <a:spcAft>
                <a:spcPts val="0"/>
              </a:spcAft>
              <a:buClr>
                <a:srgbClr val="000000"/>
              </a:buClr>
              <a:buSzPts val="1800"/>
              <a:buFont typeface="Arial"/>
              <a:buNone/>
              <a:defRPr sz="1800"/>
            </a:lvl3pPr>
            <a:lvl4pPr marL="0" lvl="3" indent="0" algn="ctr" rtl="0">
              <a:lnSpc>
                <a:spcPct val="100000"/>
              </a:lnSpc>
              <a:spcBef>
                <a:spcPts val="0"/>
              </a:spcBef>
              <a:spcAft>
                <a:spcPts val="0"/>
              </a:spcAft>
              <a:buClr>
                <a:srgbClr val="000000"/>
              </a:buClr>
              <a:buSzPts val="1800"/>
              <a:buFont typeface="Arial"/>
              <a:buNone/>
              <a:defRPr sz="1800"/>
            </a:lvl4pPr>
            <a:lvl5pPr marL="0" lvl="4" indent="0" algn="ctr" rtl="0">
              <a:lnSpc>
                <a:spcPct val="100000"/>
              </a:lnSpc>
              <a:spcBef>
                <a:spcPts val="0"/>
              </a:spcBef>
              <a:spcAft>
                <a:spcPts val="0"/>
              </a:spcAft>
              <a:buClr>
                <a:srgbClr val="000000"/>
              </a:buClr>
              <a:buSzPts val="1800"/>
              <a:buFont typeface="Arial"/>
              <a:buNone/>
              <a:defRPr sz="1800"/>
            </a:lvl5pPr>
            <a:lvl6pPr marL="0" lvl="5" indent="0" algn="ctr" rtl="0">
              <a:lnSpc>
                <a:spcPct val="100000"/>
              </a:lnSpc>
              <a:spcBef>
                <a:spcPts val="0"/>
              </a:spcBef>
              <a:spcAft>
                <a:spcPts val="0"/>
              </a:spcAft>
              <a:buClr>
                <a:srgbClr val="000000"/>
              </a:buClr>
              <a:buSzPts val="1800"/>
              <a:buFont typeface="Arial"/>
              <a:buNone/>
              <a:defRPr sz="1800"/>
            </a:lvl6pPr>
            <a:lvl7pPr marL="0" lvl="6" indent="0" algn="ctr" rtl="0">
              <a:lnSpc>
                <a:spcPct val="100000"/>
              </a:lnSpc>
              <a:spcBef>
                <a:spcPts val="0"/>
              </a:spcBef>
              <a:spcAft>
                <a:spcPts val="0"/>
              </a:spcAft>
              <a:buClr>
                <a:srgbClr val="000000"/>
              </a:buClr>
              <a:buSzPts val="1800"/>
              <a:buFont typeface="Arial"/>
              <a:buNone/>
              <a:defRPr sz="1800"/>
            </a:lvl7pPr>
            <a:lvl8pPr marL="0" lvl="7" indent="0" algn="ctr" rtl="0">
              <a:lnSpc>
                <a:spcPct val="100000"/>
              </a:lnSpc>
              <a:spcBef>
                <a:spcPts val="0"/>
              </a:spcBef>
              <a:spcAft>
                <a:spcPts val="0"/>
              </a:spcAft>
              <a:buClr>
                <a:srgbClr val="000000"/>
              </a:buClr>
              <a:buSzPts val="1800"/>
              <a:buFont typeface="Arial"/>
              <a:buNone/>
              <a:defRPr sz="1800"/>
            </a:lvl8pPr>
            <a:lvl9pPr marL="0" lvl="8" indent="0" algn="ctr" rtl="0">
              <a:lnSpc>
                <a:spcPct val="100000"/>
              </a:lnSpc>
              <a:spcBef>
                <a:spcPts val="0"/>
              </a:spcBef>
              <a:spcAft>
                <a:spcPts val="0"/>
              </a:spcAft>
              <a:buClr>
                <a:srgbClr val="000000"/>
              </a:buClr>
              <a:buSzPts val="1800"/>
              <a:buFont typeface="Arial"/>
              <a:buNone/>
              <a:defRPr sz="1800"/>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Section">
  <p:cSld name="Section">
    <p:spTree>
      <p:nvGrpSpPr>
        <p:cNvPr id="1" name="Shape 331"/>
        <p:cNvGrpSpPr/>
        <p:nvPr/>
      </p:nvGrpSpPr>
      <p:grpSpPr>
        <a:xfrm>
          <a:off x="0" y="0"/>
          <a:ext cx="0" cy="0"/>
          <a:chOff x="0" y="0"/>
          <a:chExt cx="0" cy="0"/>
        </a:xfrm>
      </p:grpSpPr>
      <p:sp>
        <p:nvSpPr>
          <p:cNvPr id="332" name="Google Shape;332;p74"/>
          <p:cNvSpPr txBox="1">
            <a:spLocks noGrp="1"/>
          </p:cNvSpPr>
          <p:nvPr>
            <p:ph type="title"/>
          </p:nvPr>
        </p:nvSpPr>
        <p:spPr>
          <a:xfrm>
            <a:off x="1295400" y="5404408"/>
            <a:ext cx="21869400" cy="2881800"/>
          </a:xfrm>
          <a:prstGeom prst="rect">
            <a:avLst/>
          </a:prstGeom>
          <a:noFill/>
          <a:ln>
            <a:noFill/>
          </a:ln>
        </p:spPr>
        <p:txBody>
          <a:bodyPr spcFirstLastPara="1" wrap="square" lIns="50800" tIns="50800" rIns="50800" bIns="50800" anchor="ctr" anchorCtr="0">
            <a:normAutofit/>
          </a:bodyPr>
          <a:lstStyle>
            <a:lvl1pPr lvl="0" algn="l" rtl="0">
              <a:lnSpc>
                <a:spcPct val="80000"/>
              </a:lnSpc>
              <a:spcBef>
                <a:spcPts val="0"/>
              </a:spcBef>
              <a:spcAft>
                <a:spcPts val="0"/>
              </a:spcAft>
              <a:buClr>
                <a:srgbClr val="027CA1"/>
              </a:buClr>
              <a:buSzPts val="1800"/>
              <a:buNone/>
              <a:defRPr/>
            </a:lvl1pPr>
            <a:lvl2pPr lvl="1" algn="l" rtl="0">
              <a:lnSpc>
                <a:spcPct val="80000"/>
              </a:lnSpc>
              <a:spcBef>
                <a:spcPts val="0"/>
              </a:spcBef>
              <a:spcAft>
                <a:spcPts val="0"/>
              </a:spcAft>
              <a:buClr>
                <a:srgbClr val="027CA1"/>
              </a:buClr>
              <a:buSzPts val="1800"/>
              <a:buNone/>
              <a:defRPr/>
            </a:lvl2pPr>
            <a:lvl3pPr lvl="2" algn="l" rtl="0">
              <a:lnSpc>
                <a:spcPct val="80000"/>
              </a:lnSpc>
              <a:spcBef>
                <a:spcPts val="0"/>
              </a:spcBef>
              <a:spcAft>
                <a:spcPts val="0"/>
              </a:spcAft>
              <a:buClr>
                <a:srgbClr val="027CA1"/>
              </a:buClr>
              <a:buSzPts val="1800"/>
              <a:buNone/>
              <a:defRPr/>
            </a:lvl3pPr>
            <a:lvl4pPr lvl="3" algn="l" rtl="0">
              <a:lnSpc>
                <a:spcPct val="80000"/>
              </a:lnSpc>
              <a:spcBef>
                <a:spcPts val="0"/>
              </a:spcBef>
              <a:spcAft>
                <a:spcPts val="0"/>
              </a:spcAft>
              <a:buClr>
                <a:srgbClr val="027CA1"/>
              </a:buClr>
              <a:buSzPts val="1800"/>
              <a:buNone/>
              <a:defRPr/>
            </a:lvl4pPr>
            <a:lvl5pPr lvl="4" algn="l" rtl="0">
              <a:lnSpc>
                <a:spcPct val="80000"/>
              </a:lnSpc>
              <a:spcBef>
                <a:spcPts val="0"/>
              </a:spcBef>
              <a:spcAft>
                <a:spcPts val="0"/>
              </a:spcAft>
              <a:buClr>
                <a:srgbClr val="027CA1"/>
              </a:buClr>
              <a:buSzPts val="1800"/>
              <a:buNone/>
              <a:defRPr/>
            </a:lvl5pPr>
            <a:lvl6pPr lvl="5" algn="l" rtl="0">
              <a:lnSpc>
                <a:spcPct val="80000"/>
              </a:lnSpc>
              <a:spcBef>
                <a:spcPts val="0"/>
              </a:spcBef>
              <a:spcAft>
                <a:spcPts val="0"/>
              </a:spcAft>
              <a:buClr>
                <a:srgbClr val="027CA1"/>
              </a:buClr>
              <a:buSzPts val="1800"/>
              <a:buNone/>
              <a:defRPr/>
            </a:lvl6pPr>
            <a:lvl7pPr lvl="6" algn="l" rtl="0">
              <a:lnSpc>
                <a:spcPct val="80000"/>
              </a:lnSpc>
              <a:spcBef>
                <a:spcPts val="0"/>
              </a:spcBef>
              <a:spcAft>
                <a:spcPts val="0"/>
              </a:spcAft>
              <a:buClr>
                <a:srgbClr val="027CA1"/>
              </a:buClr>
              <a:buSzPts val="1800"/>
              <a:buNone/>
              <a:defRPr/>
            </a:lvl7pPr>
            <a:lvl8pPr lvl="7" algn="l" rtl="0">
              <a:lnSpc>
                <a:spcPct val="80000"/>
              </a:lnSpc>
              <a:spcBef>
                <a:spcPts val="0"/>
              </a:spcBef>
              <a:spcAft>
                <a:spcPts val="0"/>
              </a:spcAft>
              <a:buClr>
                <a:srgbClr val="027CA1"/>
              </a:buClr>
              <a:buSzPts val="1800"/>
              <a:buNone/>
              <a:defRPr/>
            </a:lvl8pPr>
            <a:lvl9pPr lvl="8" algn="l" rtl="0">
              <a:lnSpc>
                <a:spcPct val="80000"/>
              </a:lnSpc>
              <a:spcBef>
                <a:spcPts val="0"/>
              </a:spcBef>
              <a:spcAft>
                <a:spcPts val="0"/>
              </a:spcAft>
              <a:buClr>
                <a:srgbClr val="027CA1"/>
              </a:buClr>
              <a:buSzPts val="1800"/>
              <a:buNone/>
              <a:defRPr/>
            </a:lvl9pPr>
          </a:lstStyle>
          <a:p>
            <a:endParaRPr/>
          </a:p>
        </p:txBody>
      </p:sp>
      <p:sp>
        <p:nvSpPr>
          <p:cNvPr id="333" name="Google Shape;333;p74"/>
          <p:cNvSpPr txBox="1">
            <a:spLocks noGrp="1"/>
          </p:cNvSpPr>
          <p:nvPr>
            <p:ph type="sldNum" idx="12"/>
          </p:nvPr>
        </p:nvSpPr>
        <p:spPr>
          <a:xfrm>
            <a:off x="22793823" y="13022439"/>
            <a:ext cx="3687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Arial"/>
              <a:buNone/>
              <a:defRPr sz="1800"/>
            </a:lvl1pPr>
            <a:lvl2pPr marL="0" lvl="1" indent="0" algn="ctr" rtl="0">
              <a:lnSpc>
                <a:spcPct val="100000"/>
              </a:lnSpc>
              <a:spcBef>
                <a:spcPts val="0"/>
              </a:spcBef>
              <a:spcAft>
                <a:spcPts val="0"/>
              </a:spcAft>
              <a:buClr>
                <a:srgbClr val="000000"/>
              </a:buClr>
              <a:buSzPts val="1800"/>
              <a:buFont typeface="Arial"/>
              <a:buNone/>
              <a:defRPr sz="1800"/>
            </a:lvl2pPr>
            <a:lvl3pPr marL="0" lvl="2" indent="0" algn="ctr" rtl="0">
              <a:lnSpc>
                <a:spcPct val="100000"/>
              </a:lnSpc>
              <a:spcBef>
                <a:spcPts val="0"/>
              </a:spcBef>
              <a:spcAft>
                <a:spcPts val="0"/>
              </a:spcAft>
              <a:buClr>
                <a:srgbClr val="000000"/>
              </a:buClr>
              <a:buSzPts val="1800"/>
              <a:buFont typeface="Arial"/>
              <a:buNone/>
              <a:defRPr sz="1800"/>
            </a:lvl3pPr>
            <a:lvl4pPr marL="0" lvl="3" indent="0" algn="ctr" rtl="0">
              <a:lnSpc>
                <a:spcPct val="100000"/>
              </a:lnSpc>
              <a:spcBef>
                <a:spcPts val="0"/>
              </a:spcBef>
              <a:spcAft>
                <a:spcPts val="0"/>
              </a:spcAft>
              <a:buClr>
                <a:srgbClr val="000000"/>
              </a:buClr>
              <a:buSzPts val="1800"/>
              <a:buFont typeface="Arial"/>
              <a:buNone/>
              <a:defRPr sz="1800"/>
            </a:lvl4pPr>
            <a:lvl5pPr marL="0" lvl="4" indent="0" algn="ctr" rtl="0">
              <a:lnSpc>
                <a:spcPct val="100000"/>
              </a:lnSpc>
              <a:spcBef>
                <a:spcPts val="0"/>
              </a:spcBef>
              <a:spcAft>
                <a:spcPts val="0"/>
              </a:spcAft>
              <a:buClr>
                <a:srgbClr val="000000"/>
              </a:buClr>
              <a:buSzPts val="1800"/>
              <a:buFont typeface="Arial"/>
              <a:buNone/>
              <a:defRPr sz="1800"/>
            </a:lvl5pPr>
            <a:lvl6pPr marL="0" lvl="5" indent="0" algn="ctr" rtl="0">
              <a:lnSpc>
                <a:spcPct val="100000"/>
              </a:lnSpc>
              <a:spcBef>
                <a:spcPts val="0"/>
              </a:spcBef>
              <a:spcAft>
                <a:spcPts val="0"/>
              </a:spcAft>
              <a:buClr>
                <a:srgbClr val="000000"/>
              </a:buClr>
              <a:buSzPts val="1800"/>
              <a:buFont typeface="Arial"/>
              <a:buNone/>
              <a:defRPr sz="1800"/>
            </a:lvl6pPr>
            <a:lvl7pPr marL="0" lvl="6" indent="0" algn="ctr" rtl="0">
              <a:lnSpc>
                <a:spcPct val="100000"/>
              </a:lnSpc>
              <a:spcBef>
                <a:spcPts val="0"/>
              </a:spcBef>
              <a:spcAft>
                <a:spcPts val="0"/>
              </a:spcAft>
              <a:buClr>
                <a:srgbClr val="000000"/>
              </a:buClr>
              <a:buSzPts val="1800"/>
              <a:buFont typeface="Arial"/>
              <a:buNone/>
              <a:defRPr sz="1800"/>
            </a:lvl7pPr>
            <a:lvl8pPr marL="0" lvl="7" indent="0" algn="ctr" rtl="0">
              <a:lnSpc>
                <a:spcPct val="100000"/>
              </a:lnSpc>
              <a:spcBef>
                <a:spcPts val="0"/>
              </a:spcBef>
              <a:spcAft>
                <a:spcPts val="0"/>
              </a:spcAft>
              <a:buClr>
                <a:srgbClr val="000000"/>
              </a:buClr>
              <a:buSzPts val="1800"/>
              <a:buFont typeface="Arial"/>
              <a:buNone/>
              <a:defRPr sz="1800"/>
            </a:lvl8pPr>
            <a:lvl9pPr marL="0" lvl="8" indent="0" algn="ctr" rtl="0">
              <a:lnSpc>
                <a:spcPct val="100000"/>
              </a:lnSpc>
              <a:spcBef>
                <a:spcPts val="0"/>
              </a:spcBef>
              <a:spcAft>
                <a:spcPts val="0"/>
              </a:spcAft>
              <a:buClr>
                <a:srgbClr val="000000"/>
              </a:buClr>
              <a:buSzPts val="1800"/>
              <a:buFont typeface="Arial"/>
              <a:buNone/>
              <a:defRPr sz="1800"/>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Only">
  <p:cSld name="Title Only">
    <p:bg>
      <p:bgPr>
        <a:solidFill>
          <a:srgbClr val="FFFFFF"/>
        </a:solidFill>
        <a:effectLst/>
      </p:bgPr>
    </p:bg>
    <p:spTree>
      <p:nvGrpSpPr>
        <p:cNvPr id="1" name="Shape 334"/>
        <p:cNvGrpSpPr/>
        <p:nvPr/>
      </p:nvGrpSpPr>
      <p:grpSpPr>
        <a:xfrm>
          <a:off x="0" y="0"/>
          <a:ext cx="0" cy="0"/>
          <a:chOff x="0" y="0"/>
          <a:chExt cx="0" cy="0"/>
        </a:xfrm>
      </p:grpSpPr>
      <p:sp>
        <p:nvSpPr>
          <p:cNvPr id="335" name="Google Shape;335;p75"/>
          <p:cNvSpPr txBox="1">
            <a:spLocks noGrp="1"/>
          </p:cNvSpPr>
          <p:nvPr>
            <p:ph type="body" idx="1"/>
          </p:nvPr>
        </p:nvSpPr>
        <p:spPr>
          <a:xfrm>
            <a:off x="1295400" y="4675504"/>
            <a:ext cx="21869400" cy="87096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1pPr>
            <a:lvl2pPr marL="914400" lvl="1"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2pPr>
            <a:lvl3pPr marL="1371600" lvl="2"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3pPr>
            <a:lvl4pPr marL="1828800" lvl="3"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4pPr>
            <a:lvl5pPr marL="2286000" lvl="4"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336" name="Google Shape;336;p75"/>
          <p:cNvSpPr txBox="1">
            <a:spLocks noGrp="1"/>
          </p:cNvSpPr>
          <p:nvPr>
            <p:ph type="body" idx="2"/>
          </p:nvPr>
        </p:nvSpPr>
        <p:spPr>
          <a:xfrm>
            <a:off x="1295400" y="3144483"/>
            <a:ext cx="21869400" cy="10929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0"/>
              </a:spcBef>
              <a:spcAft>
                <a:spcPts val="0"/>
              </a:spcAft>
              <a:buClr>
                <a:srgbClr val="000000"/>
              </a:buClr>
              <a:buSzPts val="1800"/>
              <a:buNone/>
              <a:defRPr/>
            </a:lvl1pPr>
            <a:lvl2pPr marL="914400" lvl="1" indent="-228600" algn="l" rtl="0">
              <a:lnSpc>
                <a:spcPct val="100000"/>
              </a:lnSpc>
              <a:spcBef>
                <a:spcPts val="0"/>
              </a:spcBef>
              <a:spcAft>
                <a:spcPts val="0"/>
              </a:spcAft>
              <a:buClr>
                <a:srgbClr val="000000"/>
              </a:buClr>
              <a:buSzPts val="1800"/>
              <a:buNone/>
              <a:defRPr/>
            </a:lvl2pPr>
            <a:lvl3pPr marL="1371600" lvl="2" indent="-228600" algn="l" rtl="0">
              <a:lnSpc>
                <a:spcPct val="100000"/>
              </a:lnSpc>
              <a:spcBef>
                <a:spcPts val="0"/>
              </a:spcBef>
              <a:spcAft>
                <a:spcPts val="0"/>
              </a:spcAft>
              <a:buClr>
                <a:srgbClr val="000000"/>
              </a:buClr>
              <a:buSzPts val="1800"/>
              <a:buNone/>
              <a:defRPr/>
            </a:lvl3pPr>
            <a:lvl4pPr marL="1828800" lvl="3" indent="-228600" algn="l" rtl="0">
              <a:lnSpc>
                <a:spcPct val="100000"/>
              </a:lnSpc>
              <a:spcBef>
                <a:spcPts val="0"/>
              </a:spcBef>
              <a:spcAft>
                <a:spcPts val="0"/>
              </a:spcAft>
              <a:buClr>
                <a:srgbClr val="000000"/>
              </a:buClr>
              <a:buSzPts val="1800"/>
              <a:buNone/>
              <a:defRPr/>
            </a:lvl4pPr>
            <a:lvl5pPr marL="2286000" lvl="4" indent="-228600" algn="l" rtl="0">
              <a:lnSpc>
                <a:spcPct val="100000"/>
              </a:lnSpc>
              <a:spcBef>
                <a:spcPts val="0"/>
              </a:spcBef>
              <a:spcAft>
                <a:spcPts val="0"/>
              </a:spcAft>
              <a:buClr>
                <a:srgbClr val="000000"/>
              </a:buClr>
              <a:buSzPts val="1800"/>
              <a:buNone/>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337" name="Google Shape;337;p75"/>
          <p:cNvSpPr txBox="1">
            <a:spLocks noGrp="1"/>
          </p:cNvSpPr>
          <p:nvPr>
            <p:ph type="title"/>
          </p:nvPr>
        </p:nvSpPr>
        <p:spPr>
          <a:xfrm>
            <a:off x="1295400" y="1620697"/>
            <a:ext cx="21869400" cy="1778100"/>
          </a:xfrm>
          <a:prstGeom prst="rect">
            <a:avLst/>
          </a:prstGeom>
          <a:noFill/>
          <a:ln>
            <a:noFill/>
          </a:ln>
        </p:spPr>
        <p:txBody>
          <a:bodyPr spcFirstLastPara="1" wrap="square" lIns="50800" tIns="50800" rIns="50800" bIns="50800" anchor="t" anchorCtr="0">
            <a:normAutofit/>
          </a:bodyPr>
          <a:lstStyle>
            <a:lvl1pPr lvl="0" algn="l" rtl="0">
              <a:lnSpc>
                <a:spcPct val="80000"/>
              </a:lnSpc>
              <a:spcBef>
                <a:spcPts val="0"/>
              </a:spcBef>
              <a:spcAft>
                <a:spcPts val="0"/>
              </a:spcAft>
              <a:buClr>
                <a:srgbClr val="000B53"/>
              </a:buClr>
              <a:buSzPts val="7200"/>
              <a:buFont typeface="Montserrat"/>
              <a:buNone/>
              <a:defRPr sz="7200">
                <a:solidFill>
                  <a:srgbClr val="000B53"/>
                </a:solidFill>
              </a:defRPr>
            </a:lvl1pPr>
            <a:lvl2pPr lvl="1" algn="l" rtl="0">
              <a:lnSpc>
                <a:spcPct val="80000"/>
              </a:lnSpc>
              <a:spcBef>
                <a:spcPts val="0"/>
              </a:spcBef>
              <a:spcAft>
                <a:spcPts val="0"/>
              </a:spcAft>
              <a:buClr>
                <a:srgbClr val="027CA1"/>
              </a:buClr>
              <a:buSzPts val="1800"/>
              <a:buNone/>
              <a:defRPr/>
            </a:lvl2pPr>
            <a:lvl3pPr lvl="2" algn="l" rtl="0">
              <a:lnSpc>
                <a:spcPct val="80000"/>
              </a:lnSpc>
              <a:spcBef>
                <a:spcPts val="0"/>
              </a:spcBef>
              <a:spcAft>
                <a:spcPts val="0"/>
              </a:spcAft>
              <a:buClr>
                <a:srgbClr val="027CA1"/>
              </a:buClr>
              <a:buSzPts val="1800"/>
              <a:buNone/>
              <a:defRPr/>
            </a:lvl3pPr>
            <a:lvl4pPr lvl="3" algn="l" rtl="0">
              <a:lnSpc>
                <a:spcPct val="80000"/>
              </a:lnSpc>
              <a:spcBef>
                <a:spcPts val="0"/>
              </a:spcBef>
              <a:spcAft>
                <a:spcPts val="0"/>
              </a:spcAft>
              <a:buClr>
                <a:srgbClr val="027CA1"/>
              </a:buClr>
              <a:buSzPts val="1800"/>
              <a:buNone/>
              <a:defRPr/>
            </a:lvl4pPr>
            <a:lvl5pPr lvl="4" algn="l" rtl="0">
              <a:lnSpc>
                <a:spcPct val="80000"/>
              </a:lnSpc>
              <a:spcBef>
                <a:spcPts val="0"/>
              </a:spcBef>
              <a:spcAft>
                <a:spcPts val="0"/>
              </a:spcAft>
              <a:buClr>
                <a:srgbClr val="027CA1"/>
              </a:buClr>
              <a:buSzPts val="1800"/>
              <a:buNone/>
              <a:defRPr/>
            </a:lvl5pPr>
            <a:lvl6pPr lvl="5" algn="l" rtl="0">
              <a:lnSpc>
                <a:spcPct val="80000"/>
              </a:lnSpc>
              <a:spcBef>
                <a:spcPts val="0"/>
              </a:spcBef>
              <a:spcAft>
                <a:spcPts val="0"/>
              </a:spcAft>
              <a:buClr>
                <a:srgbClr val="027CA1"/>
              </a:buClr>
              <a:buSzPts val="1800"/>
              <a:buNone/>
              <a:defRPr/>
            </a:lvl6pPr>
            <a:lvl7pPr lvl="6" algn="l" rtl="0">
              <a:lnSpc>
                <a:spcPct val="80000"/>
              </a:lnSpc>
              <a:spcBef>
                <a:spcPts val="0"/>
              </a:spcBef>
              <a:spcAft>
                <a:spcPts val="0"/>
              </a:spcAft>
              <a:buClr>
                <a:srgbClr val="027CA1"/>
              </a:buClr>
              <a:buSzPts val="1800"/>
              <a:buNone/>
              <a:defRPr/>
            </a:lvl7pPr>
            <a:lvl8pPr lvl="7" algn="l" rtl="0">
              <a:lnSpc>
                <a:spcPct val="80000"/>
              </a:lnSpc>
              <a:spcBef>
                <a:spcPts val="0"/>
              </a:spcBef>
              <a:spcAft>
                <a:spcPts val="0"/>
              </a:spcAft>
              <a:buClr>
                <a:srgbClr val="027CA1"/>
              </a:buClr>
              <a:buSzPts val="1800"/>
              <a:buNone/>
              <a:defRPr/>
            </a:lvl8pPr>
            <a:lvl9pPr lvl="8" algn="l" rtl="0">
              <a:lnSpc>
                <a:spcPct val="80000"/>
              </a:lnSpc>
              <a:spcBef>
                <a:spcPts val="0"/>
              </a:spcBef>
              <a:spcAft>
                <a:spcPts val="0"/>
              </a:spcAft>
              <a:buClr>
                <a:srgbClr val="027CA1"/>
              </a:buClr>
              <a:buSzPts val="1800"/>
              <a:buNone/>
              <a:defRPr/>
            </a:lvl9pPr>
          </a:lstStyle>
          <a:p>
            <a:endParaRPr/>
          </a:p>
        </p:txBody>
      </p:sp>
      <p:sp>
        <p:nvSpPr>
          <p:cNvPr id="338" name="Google Shape;338;p75"/>
          <p:cNvSpPr/>
          <p:nvPr/>
        </p:nvSpPr>
        <p:spPr>
          <a:xfrm>
            <a:off x="0" y="-66366"/>
            <a:ext cx="24384000" cy="1336200"/>
          </a:xfrm>
          <a:prstGeom prst="rect">
            <a:avLst/>
          </a:prstGeom>
          <a:gradFill>
            <a:gsLst>
              <a:gs pos="0">
                <a:srgbClr val="E9BC59"/>
              </a:gs>
              <a:gs pos="100000">
                <a:srgbClr val="FFFFFF"/>
              </a:gs>
            </a:gsLst>
            <a:lin ang="0" scaled="0"/>
          </a:gra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000000"/>
              </a:solidFill>
              <a:latin typeface="Arial"/>
              <a:ea typeface="Arial"/>
              <a:cs typeface="Arial"/>
              <a:sym typeface="Arial"/>
            </a:endParaRPr>
          </a:p>
        </p:txBody>
      </p:sp>
      <p:pic>
        <p:nvPicPr>
          <p:cNvPr id="339" name="Google Shape;339;p75" descr="Google Shape;68;p20"/>
          <p:cNvPicPr preferRelativeResize="0"/>
          <p:nvPr/>
        </p:nvPicPr>
        <p:blipFill rotWithShape="1">
          <a:blip r:embed="rId2">
            <a:alphaModFix/>
          </a:blip>
          <a:srcRect b="25997"/>
          <a:stretch/>
        </p:blipFill>
        <p:spPr>
          <a:xfrm>
            <a:off x="21503791" y="242025"/>
            <a:ext cx="2528365" cy="694153"/>
          </a:xfrm>
          <a:prstGeom prst="rect">
            <a:avLst/>
          </a:prstGeom>
          <a:noFill/>
          <a:ln>
            <a:noFill/>
          </a:ln>
        </p:spPr>
      </p:pic>
      <p:sp>
        <p:nvSpPr>
          <p:cNvPr id="340" name="Google Shape;340;p75"/>
          <p:cNvSpPr txBox="1">
            <a:spLocks noGrp="1"/>
          </p:cNvSpPr>
          <p:nvPr>
            <p:ph type="sldNum" idx="12"/>
          </p:nvPr>
        </p:nvSpPr>
        <p:spPr>
          <a:xfrm>
            <a:off x="22793823" y="13022439"/>
            <a:ext cx="3687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Arial"/>
              <a:buNone/>
              <a:defRPr sz="1800"/>
            </a:lvl1pPr>
            <a:lvl2pPr marL="0" lvl="1" indent="0" algn="ctr" rtl="0">
              <a:lnSpc>
                <a:spcPct val="100000"/>
              </a:lnSpc>
              <a:spcBef>
                <a:spcPts val="0"/>
              </a:spcBef>
              <a:spcAft>
                <a:spcPts val="0"/>
              </a:spcAft>
              <a:buClr>
                <a:srgbClr val="000000"/>
              </a:buClr>
              <a:buSzPts val="1800"/>
              <a:buFont typeface="Arial"/>
              <a:buNone/>
              <a:defRPr sz="1800"/>
            </a:lvl2pPr>
            <a:lvl3pPr marL="0" lvl="2" indent="0" algn="ctr" rtl="0">
              <a:lnSpc>
                <a:spcPct val="100000"/>
              </a:lnSpc>
              <a:spcBef>
                <a:spcPts val="0"/>
              </a:spcBef>
              <a:spcAft>
                <a:spcPts val="0"/>
              </a:spcAft>
              <a:buClr>
                <a:srgbClr val="000000"/>
              </a:buClr>
              <a:buSzPts val="1800"/>
              <a:buFont typeface="Arial"/>
              <a:buNone/>
              <a:defRPr sz="1800"/>
            </a:lvl3pPr>
            <a:lvl4pPr marL="0" lvl="3" indent="0" algn="ctr" rtl="0">
              <a:lnSpc>
                <a:spcPct val="100000"/>
              </a:lnSpc>
              <a:spcBef>
                <a:spcPts val="0"/>
              </a:spcBef>
              <a:spcAft>
                <a:spcPts val="0"/>
              </a:spcAft>
              <a:buClr>
                <a:srgbClr val="000000"/>
              </a:buClr>
              <a:buSzPts val="1800"/>
              <a:buFont typeface="Arial"/>
              <a:buNone/>
              <a:defRPr sz="1800"/>
            </a:lvl4pPr>
            <a:lvl5pPr marL="0" lvl="4" indent="0" algn="ctr" rtl="0">
              <a:lnSpc>
                <a:spcPct val="100000"/>
              </a:lnSpc>
              <a:spcBef>
                <a:spcPts val="0"/>
              </a:spcBef>
              <a:spcAft>
                <a:spcPts val="0"/>
              </a:spcAft>
              <a:buClr>
                <a:srgbClr val="000000"/>
              </a:buClr>
              <a:buSzPts val="1800"/>
              <a:buFont typeface="Arial"/>
              <a:buNone/>
              <a:defRPr sz="1800"/>
            </a:lvl5pPr>
            <a:lvl6pPr marL="0" lvl="5" indent="0" algn="ctr" rtl="0">
              <a:lnSpc>
                <a:spcPct val="100000"/>
              </a:lnSpc>
              <a:spcBef>
                <a:spcPts val="0"/>
              </a:spcBef>
              <a:spcAft>
                <a:spcPts val="0"/>
              </a:spcAft>
              <a:buClr>
                <a:srgbClr val="000000"/>
              </a:buClr>
              <a:buSzPts val="1800"/>
              <a:buFont typeface="Arial"/>
              <a:buNone/>
              <a:defRPr sz="1800"/>
            </a:lvl6pPr>
            <a:lvl7pPr marL="0" lvl="6" indent="0" algn="ctr" rtl="0">
              <a:lnSpc>
                <a:spcPct val="100000"/>
              </a:lnSpc>
              <a:spcBef>
                <a:spcPts val="0"/>
              </a:spcBef>
              <a:spcAft>
                <a:spcPts val="0"/>
              </a:spcAft>
              <a:buClr>
                <a:srgbClr val="000000"/>
              </a:buClr>
              <a:buSzPts val="1800"/>
              <a:buFont typeface="Arial"/>
              <a:buNone/>
              <a:defRPr sz="1800"/>
            </a:lvl7pPr>
            <a:lvl8pPr marL="0" lvl="7" indent="0" algn="ctr" rtl="0">
              <a:lnSpc>
                <a:spcPct val="100000"/>
              </a:lnSpc>
              <a:spcBef>
                <a:spcPts val="0"/>
              </a:spcBef>
              <a:spcAft>
                <a:spcPts val="0"/>
              </a:spcAft>
              <a:buClr>
                <a:srgbClr val="000000"/>
              </a:buClr>
              <a:buSzPts val="1800"/>
              <a:buFont typeface="Arial"/>
              <a:buNone/>
              <a:defRPr sz="1800"/>
            </a:lvl8pPr>
            <a:lvl9pPr marL="0" lvl="8" indent="0" algn="ctr" rtl="0">
              <a:lnSpc>
                <a:spcPct val="100000"/>
              </a:lnSpc>
              <a:spcBef>
                <a:spcPts val="0"/>
              </a:spcBef>
              <a:spcAft>
                <a:spcPts val="0"/>
              </a:spcAft>
              <a:buClr>
                <a:srgbClr val="000000"/>
              </a:buClr>
              <a:buSzPts val="1800"/>
              <a:buFont typeface="Arial"/>
              <a:buNone/>
              <a:defRPr sz="1800"/>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Agenda">
  <p:cSld name="Agenda">
    <p:bg>
      <p:bgPr>
        <a:solidFill>
          <a:srgbClr val="FFFFFF"/>
        </a:solidFill>
        <a:effectLst/>
      </p:bgPr>
    </p:bg>
    <p:spTree>
      <p:nvGrpSpPr>
        <p:cNvPr id="1" name="Shape 341"/>
        <p:cNvGrpSpPr/>
        <p:nvPr/>
      </p:nvGrpSpPr>
      <p:grpSpPr>
        <a:xfrm>
          <a:off x="0" y="0"/>
          <a:ext cx="0" cy="0"/>
          <a:chOff x="0" y="0"/>
          <a:chExt cx="0" cy="0"/>
        </a:xfrm>
      </p:grpSpPr>
      <p:sp>
        <p:nvSpPr>
          <p:cNvPr id="342" name="Google Shape;342;p76"/>
          <p:cNvSpPr txBox="1">
            <a:spLocks noGrp="1"/>
          </p:cNvSpPr>
          <p:nvPr>
            <p:ph type="body" idx="1"/>
          </p:nvPr>
        </p:nvSpPr>
        <p:spPr>
          <a:xfrm>
            <a:off x="1295400" y="5107772"/>
            <a:ext cx="21869400" cy="82773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1pPr>
            <a:lvl2pPr marL="914400" lvl="1"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2pPr>
            <a:lvl3pPr marL="1371600" lvl="2"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3pPr>
            <a:lvl4pPr marL="1828800" lvl="3"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4pPr>
            <a:lvl5pPr marL="2286000" lvl="4"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343" name="Google Shape;343;p76"/>
          <p:cNvSpPr txBox="1">
            <a:spLocks noGrp="1"/>
          </p:cNvSpPr>
          <p:nvPr>
            <p:ph type="body" idx="2"/>
          </p:nvPr>
        </p:nvSpPr>
        <p:spPr>
          <a:xfrm>
            <a:off x="1295400" y="3543455"/>
            <a:ext cx="21869400" cy="6942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0"/>
              </a:spcBef>
              <a:spcAft>
                <a:spcPts val="0"/>
              </a:spcAft>
              <a:buClr>
                <a:srgbClr val="000000"/>
              </a:buClr>
              <a:buSzPts val="1800"/>
              <a:buNone/>
              <a:defRPr/>
            </a:lvl1pPr>
            <a:lvl2pPr marL="914400" lvl="1" indent="-228600" algn="l" rtl="0">
              <a:lnSpc>
                <a:spcPct val="100000"/>
              </a:lnSpc>
              <a:spcBef>
                <a:spcPts val="0"/>
              </a:spcBef>
              <a:spcAft>
                <a:spcPts val="0"/>
              </a:spcAft>
              <a:buClr>
                <a:srgbClr val="000000"/>
              </a:buClr>
              <a:buSzPts val="1800"/>
              <a:buNone/>
              <a:defRPr/>
            </a:lvl2pPr>
            <a:lvl3pPr marL="1371600" lvl="2" indent="-228600" algn="l" rtl="0">
              <a:lnSpc>
                <a:spcPct val="100000"/>
              </a:lnSpc>
              <a:spcBef>
                <a:spcPts val="0"/>
              </a:spcBef>
              <a:spcAft>
                <a:spcPts val="0"/>
              </a:spcAft>
              <a:buClr>
                <a:srgbClr val="000000"/>
              </a:buClr>
              <a:buSzPts val="1800"/>
              <a:buNone/>
              <a:defRPr/>
            </a:lvl3pPr>
            <a:lvl4pPr marL="1828800" lvl="3" indent="-228600" algn="l" rtl="0">
              <a:lnSpc>
                <a:spcPct val="100000"/>
              </a:lnSpc>
              <a:spcBef>
                <a:spcPts val="0"/>
              </a:spcBef>
              <a:spcAft>
                <a:spcPts val="0"/>
              </a:spcAft>
              <a:buClr>
                <a:srgbClr val="000000"/>
              </a:buClr>
              <a:buSzPts val="1800"/>
              <a:buNone/>
              <a:defRPr/>
            </a:lvl4pPr>
            <a:lvl5pPr marL="2286000" lvl="4" indent="-228600" algn="l" rtl="0">
              <a:lnSpc>
                <a:spcPct val="100000"/>
              </a:lnSpc>
              <a:spcBef>
                <a:spcPts val="0"/>
              </a:spcBef>
              <a:spcAft>
                <a:spcPts val="0"/>
              </a:spcAft>
              <a:buClr>
                <a:srgbClr val="000000"/>
              </a:buClr>
              <a:buSzPts val="1800"/>
              <a:buNone/>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344" name="Google Shape;344;p76"/>
          <p:cNvSpPr txBox="1">
            <a:spLocks noGrp="1"/>
          </p:cNvSpPr>
          <p:nvPr>
            <p:ph type="body" idx="3"/>
          </p:nvPr>
        </p:nvSpPr>
        <p:spPr>
          <a:xfrm>
            <a:off x="1295400" y="5118100"/>
            <a:ext cx="21869400" cy="71373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0"/>
              </a:spcBef>
              <a:spcAft>
                <a:spcPts val="0"/>
              </a:spcAft>
              <a:buClr>
                <a:srgbClr val="000000"/>
              </a:buClr>
              <a:buSzPts val="1800"/>
              <a:buNone/>
              <a:defRPr/>
            </a:lvl1pPr>
            <a:lvl2pPr marL="914400" lvl="1" indent="-228600" algn="l" rtl="0">
              <a:lnSpc>
                <a:spcPct val="100000"/>
              </a:lnSpc>
              <a:spcBef>
                <a:spcPts val="0"/>
              </a:spcBef>
              <a:spcAft>
                <a:spcPts val="0"/>
              </a:spcAft>
              <a:buClr>
                <a:srgbClr val="000000"/>
              </a:buClr>
              <a:buSzPts val="1800"/>
              <a:buNone/>
              <a:defRPr/>
            </a:lvl2pPr>
            <a:lvl3pPr marL="1371600" lvl="2" indent="-228600" algn="l" rtl="0">
              <a:lnSpc>
                <a:spcPct val="100000"/>
              </a:lnSpc>
              <a:spcBef>
                <a:spcPts val="0"/>
              </a:spcBef>
              <a:spcAft>
                <a:spcPts val="0"/>
              </a:spcAft>
              <a:buClr>
                <a:srgbClr val="000000"/>
              </a:buClr>
              <a:buSzPts val="1800"/>
              <a:buNone/>
              <a:defRPr/>
            </a:lvl3pPr>
            <a:lvl4pPr marL="1828800" lvl="3" indent="-228600" algn="l" rtl="0">
              <a:lnSpc>
                <a:spcPct val="100000"/>
              </a:lnSpc>
              <a:spcBef>
                <a:spcPts val="0"/>
              </a:spcBef>
              <a:spcAft>
                <a:spcPts val="0"/>
              </a:spcAft>
              <a:buClr>
                <a:srgbClr val="000000"/>
              </a:buClr>
              <a:buSzPts val="1800"/>
              <a:buNone/>
              <a:defRPr/>
            </a:lvl4pPr>
            <a:lvl5pPr marL="2286000" lvl="4" indent="-228600" algn="l" rtl="0">
              <a:lnSpc>
                <a:spcPct val="100000"/>
              </a:lnSpc>
              <a:spcBef>
                <a:spcPts val="0"/>
              </a:spcBef>
              <a:spcAft>
                <a:spcPts val="0"/>
              </a:spcAft>
              <a:buClr>
                <a:srgbClr val="000000"/>
              </a:buClr>
              <a:buSzPts val="1800"/>
              <a:buNone/>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345" name="Google Shape;345;p76"/>
          <p:cNvSpPr txBox="1">
            <a:spLocks noGrp="1"/>
          </p:cNvSpPr>
          <p:nvPr>
            <p:ph type="title"/>
          </p:nvPr>
        </p:nvSpPr>
        <p:spPr>
          <a:xfrm>
            <a:off x="1295400" y="1620697"/>
            <a:ext cx="21869400" cy="1778100"/>
          </a:xfrm>
          <a:prstGeom prst="rect">
            <a:avLst/>
          </a:prstGeom>
          <a:noFill/>
          <a:ln>
            <a:noFill/>
          </a:ln>
        </p:spPr>
        <p:txBody>
          <a:bodyPr spcFirstLastPara="1" wrap="square" lIns="50800" tIns="50800" rIns="50800" bIns="50800" anchor="t" anchorCtr="0">
            <a:normAutofit/>
          </a:bodyPr>
          <a:lstStyle>
            <a:lvl1pPr lvl="0" algn="l" rtl="0">
              <a:lnSpc>
                <a:spcPct val="80000"/>
              </a:lnSpc>
              <a:spcBef>
                <a:spcPts val="0"/>
              </a:spcBef>
              <a:spcAft>
                <a:spcPts val="0"/>
              </a:spcAft>
              <a:buClr>
                <a:srgbClr val="000000"/>
              </a:buClr>
              <a:buSzPts val="7200"/>
              <a:buFont typeface="Montserrat"/>
              <a:buNone/>
              <a:defRPr sz="7200">
                <a:solidFill>
                  <a:srgbClr val="000000"/>
                </a:solidFill>
              </a:defRPr>
            </a:lvl1pPr>
            <a:lvl2pPr lvl="1" algn="l" rtl="0">
              <a:lnSpc>
                <a:spcPct val="80000"/>
              </a:lnSpc>
              <a:spcBef>
                <a:spcPts val="0"/>
              </a:spcBef>
              <a:spcAft>
                <a:spcPts val="0"/>
              </a:spcAft>
              <a:buClr>
                <a:srgbClr val="027CA1"/>
              </a:buClr>
              <a:buSzPts val="1800"/>
              <a:buNone/>
              <a:defRPr/>
            </a:lvl2pPr>
            <a:lvl3pPr lvl="2" algn="l" rtl="0">
              <a:lnSpc>
                <a:spcPct val="80000"/>
              </a:lnSpc>
              <a:spcBef>
                <a:spcPts val="0"/>
              </a:spcBef>
              <a:spcAft>
                <a:spcPts val="0"/>
              </a:spcAft>
              <a:buClr>
                <a:srgbClr val="027CA1"/>
              </a:buClr>
              <a:buSzPts val="1800"/>
              <a:buNone/>
              <a:defRPr/>
            </a:lvl3pPr>
            <a:lvl4pPr lvl="3" algn="l" rtl="0">
              <a:lnSpc>
                <a:spcPct val="80000"/>
              </a:lnSpc>
              <a:spcBef>
                <a:spcPts val="0"/>
              </a:spcBef>
              <a:spcAft>
                <a:spcPts val="0"/>
              </a:spcAft>
              <a:buClr>
                <a:srgbClr val="027CA1"/>
              </a:buClr>
              <a:buSzPts val="1800"/>
              <a:buNone/>
              <a:defRPr/>
            </a:lvl4pPr>
            <a:lvl5pPr lvl="4" algn="l" rtl="0">
              <a:lnSpc>
                <a:spcPct val="80000"/>
              </a:lnSpc>
              <a:spcBef>
                <a:spcPts val="0"/>
              </a:spcBef>
              <a:spcAft>
                <a:spcPts val="0"/>
              </a:spcAft>
              <a:buClr>
                <a:srgbClr val="027CA1"/>
              </a:buClr>
              <a:buSzPts val="1800"/>
              <a:buNone/>
              <a:defRPr/>
            </a:lvl5pPr>
            <a:lvl6pPr lvl="5" algn="l" rtl="0">
              <a:lnSpc>
                <a:spcPct val="80000"/>
              </a:lnSpc>
              <a:spcBef>
                <a:spcPts val="0"/>
              </a:spcBef>
              <a:spcAft>
                <a:spcPts val="0"/>
              </a:spcAft>
              <a:buClr>
                <a:srgbClr val="027CA1"/>
              </a:buClr>
              <a:buSzPts val="1800"/>
              <a:buNone/>
              <a:defRPr/>
            </a:lvl6pPr>
            <a:lvl7pPr lvl="6" algn="l" rtl="0">
              <a:lnSpc>
                <a:spcPct val="80000"/>
              </a:lnSpc>
              <a:spcBef>
                <a:spcPts val="0"/>
              </a:spcBef>
              <a:spcAft>
                <a:spcPts val="0"/>
              </a:spcAft>
              <a:buClr>
                <a:srgbClr val="027CA1"/>
              </a:buClr>
              <a:buSzPts val="1800"/>
              <a:buNone/>
              <a:defRPr/>
            </a:lvl7pPr>
            <a:lvl8pPr lvl="7" algn="l" rtl="0">
              <a:lnSpc>
                <a:spcPct val="80000"/>
              </a:lnSpc>
              <a:spcBef>
                <a:spcPts val="0"/>
              </a:spcBef>
              <a:spcAft>
                <a:spcPts val="0"/>
              </a:spcAft>
              <a:buClr>
                <a:srgbClr val="027CA1"/>
              </a:buClr>
              <a:buSzPts val="1800"/>
              <a:buNone/>
              <a:defRPr/>
            </a:lvl8pPr>
            <a:lvl9pPr lvl="8" algn="l" rtl="0">
              <a:lnSpc>
                <a:spcPct val="80000"/>
              </a:lnSpc>
              <a:spcBef>
                <a:spcPts val="0"/>
              </a:spcBef>
              <a:spcAft>
                <a:spcPts val="0"/>
              </a:spcAft>
              <a:buClr>
                <a:srgbClr val="027CA1"/>
              </a:buClr>
              <a:buSzPts val="1800"/>
              <a:buNone/>
              <a:defRPr/>
            </a:lvl9pPr>
          </a:lstStyle>
          <a:p>
            <a:endParaRPr/>
          </a:p>
        </p:txBody>
      </p:sp>
      <p:sp>
        <p:nvSpPr>
          <p:cNvPr id="346" name="Google Shape;346;p76"/>
          <p:cNvSpPr/>
          <p:nvPr/>
        </p:nvSpPr>
        <p:spPr>
          <a:xfrm>
            <a:off x="0" y="-66366"/>
            <a:ext cx="24384000" cy="1336200"/>
          </a:xfrm>
          <a:prstGeom prst="rect">
            <a:avLst/>
          </a:prstGeom>
          <a:gradFill>
            <a:gsLst>
              <a:gs pos="0">
                <a:srgbClr val="E9BC59"/>
              </a:gs>
              <a:gs pos="100000">
                <a:srgbClr val="FFFFFF"/>
              </a:gs>
            </a:gsLst>
            <a:lin ang="0" scaled="0"/>
          </a:gra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000000"/>
              </a:solidFill>
              <a:latin typeface="Arial"/>
              <a:ea typeface="Arial"/>
              <a:cs typeface="Arial"/>
              <a:sym typeface="Arial"/>
            </a:endParaRPr>
          </a:p>
        </p:txBody>
      </p:sp>
      <p:pic>
        <p:nvPicPr>
          <p:cNvPr id="347" name="Google Shape;347;p76" descr="Google Shape;76;p21"/>
          <p:cNvPicPr preferRelativeResize="0"/>
          <p:nvPr/>
        </p:nvPicPr>
        <p:blipFill rotWithShape="1">
          <a:blip r:embed="rId2">
            <a:alphaModFix/>
          </a:blip>
          <a:srcRect b="25997"/>
          <a:stretch/>
        </p:blipFill>
        <p:spPr>
          <a:xfrm>
            <a:off x="21503791" y="242025"/>
            <a:ext cx="2528365" cy="694153"/>
          </a:xfrm>
          <a:prstGeom prst="rect">
            <a:avLst/>
          </a:prstGeom>
          <a:noFill/>
          <a:ln>
            <a:noFill/>
          </a:ln>
        </p:spPr>
      </p:pic>
      <p:sp>
        <p:nvSpPr>
          <p:cNvPr id="348" name="Google Shape;348;p76"/>
          <p:cNvSpPr txBox="1">
            <a:spLocks noGrp="1"/>
          </p:cNvSpPr>
          <p:nvPr>
            <p:ph type="sldNum" idx="12"/>
          </p:nvPr>
        </p:nvSpPr>
        <p:spPr>
          <a:xfrm>
            <a:off x="22793823" y="13022439"/>
            <a:ext cx="3687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Arial"/>
              <a:buNone/>
              <a:defRPr sz="1800"/>
            </a:lvl1pPr>
            <a:lvl2pPr marL="0" lvl="1" indent="0" algn="ctr" rtl="0">
              <a:lnSpc>
                <a:spcPct val="100000"/>
              </a:lnSpc>
              <a:spcBef>
                <a:spcPts val="0"/>
              </a:spcBef>
              <a:spcAft>
                <a:spcPts val="0"/>
              </a:spcAft>
              <a:buClr>
                <a:srgbClr val="000000"/>
              </a:buClr>
              <a:buSzPts val="1800"/>
              <a:buFont typeface="Arial"/>
              <a:buNone/>
              <a:defRPr sz="1800"/>
            </a:lvl2pPr>
            <a:lvl3pPr marL="0" lvl="2" indent="0" algn="ctr" rtl="0">
              <a:lnSpc>
                <a:spcPct val="100000"/>
              </a:lnSpc>
              <a:spcBef>
                <a:spcPts val="0"/>
              </a:spcBef>
              <a:spcAft>
                <a:spcPts val="0"/>
              </a:spcAft>
              <a:buClr>
                <a:srgbClr val="000000"/>
              </a:buClr>
              <a:buSzPts val="1800"/>
              <a:buFont typeface="Arial"/>
              <a:buNone/>
              <a:defRPr sz="1800"/>
            </a:lvl3pPr>
            <a:lvl4pPr marL="0" lvl="3" indent="0" algn="ctr" rtl="0">
              <a:lnSpc>
                <a:spcPct val="100000"/>
              </a:lnSpc>
              <a:spcBef>
                <a:spcPts val="0"/>
              </a:spcBef>
              <a:spcAft>
                <a:spcPts val="0"/>
              </a:spcAft>
              <a:buClr>
                <a:srgbClr val="000000"/>
              </a:buClr>
              <a:buSzPts val="1800"/>
              <a:buFont typeface="Arial"/>
              <a:buNone/>
              <a:defRPr sz="1800"/>
            </a:lvl4pPr>
            <a:lvl5pPr marL="0" lvl="4" indent="0" algn="ctr" rtl="0">
              <a:lnSpc>
                <a:spcPct val="100000"/>
              </a:lnSpc>
              <a:spcBef>
                <a:spcPts val="0"/>
              </a:spcBef>
              <a:spcAft>
                <a:spcPts val="0"/>
              </a:spcAft>
              <a:buClr>
                <a:srgbClr val="000000"/>
              </a:buClr>
              <a:buSzPts val="1800"/>
              <a:buFont typeface="Arial"/>
              <a:buNone/>
              <a:defRPr sz="1800"/>
            </a:lvl5pPr>
            <a:lvl6pPr marL="0" lvl="5" indent="0" algn="ctr" rtl="0">
              <a:lnSpc>
                <a:spcPct val="100000"/>
              </a:lnSpc>
              <a:spcBef>
                <a:spcPts val="0"/>
              </a:spcBef>
              <a:spcAft>
                <a:spcPts val="0"/>
              </a:spcAft>
              <a:buClr>
                <a:srgbClr val="000000"/>
              </a:buClr>
              <a:buSzPts val="1800"/>
              <a:buFont typeface="Arial"/>
              <a:buNone/>
              <a:defRPr sz="1800"/>
            </a:lvl6pPr>
            <a:lvl7pPr marL="0" lvl="6" indent="0" algn="ctr" rtl="0">
              <a:lnSpc>
                <a:spcPct val="100000"/>
              </a:lnSpc>
              <a:spcBef>
                <a:spcPts val="0"/>
              </a:spcBef>
              <a:spcAft>
                <a:spcPts val="0"/>
              </a:spcAft>
              <a:buClr>
                <a:srgbClr val="000000"/>
              </a:buClr>
              <a:buSzPts val="1800"/>
              <a:buFont typeface="Arial"/>
              <a:buNone/>
              <a:defRPr sz="1800"/>
            </a:lvl7pPr>
            <a:lvl8pPr marL="0" lvl="7" indent="0" algn="ctr" rtl="0">
              <a:lnSpc>
                <a:spcPct val="100000"/>
              </a:lnSpc>
              <a:spcBef>
                <a:spcPts val="0"/>
              </a:spcBef>
              <a:spcAft>
                <a:spcPts val="0"/>
              </a:spcAft>
              <a:buClr>
                <a:srgbClr val="000000"/>
              </a:buClr>
              <a:buSzPts val="1800"/>
              <a:buFont typeface="Arial"/>
              <a:buNone/>
              <a:defRPr sz="1800"/>
            </a:lvl8pPr>
            <a:lvl9pPr marL="0" lvl="8" indent="0" algn="ctr" rtl="0">
              <a:lnSpc>
                <a:spcPct val="100000"/>
              </a:lnSpc>
              <a:spcBef>
                <a:spcPts val="0"/>
              </a:spcBef>
              <a:spcAft>
                <a:spcPts val="0"/>
              </a:spcAft>
              <a:buClr>
                <a:srgbClr val="000000"/>
              </a:buClr>
              <a:buSzPts val="1800"/>
              <a:buFont typeface="Arial"/>
              <a:buNone/>
              <a:defRPr sz="1800"/>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Statement">
  <p:cSld name="Statement">
    <p:bg>
      <p:bgPr>
        <a:solidFill>
          <a:srgbClr val="FFFFFF"/>
        </a:solidFill>
        <a:effectLst/>
      </p:bgPr>
    </p:bg>
    <p:spTree>
      <p:nvGrpSpPr>
        <p:cNvPr id="1" name="Shape 349"/>
        <p:cNvGrpSpPr/>
        <p:nvPr/>
      </p:nvGrpSpPr>
      <p:grpSpPr>
        <a:xfrm>
          <a:off x="0" y="0"/>
          <a:ext cx="0" cy="0"/>
          <a:chOff x="0" y="0"/>
          <a:chExt cx="0" cy="0"/>
        </a:xfrm>
      </p:grpSpPr>
      <p:sp>
        <p:nvSpPr>
          <p:cNvPr id="350" name="Google Shape;350;p77"/>
          <p:cNvSpPr txBox="1">
            <a:spLocks noGrp="1"/>
          </p:cNvSpPr>
          <p:nvPr>
            <p:ph type="body" idx="1"/>
          </p:nvPr>
        </p:nvSpPr>
        <p:spPr>
          <a:xfrm>
            <a:off x="1298276" y="4927600"/>
            <a:ext cx="21863700" cy="3853800"/>
          </a:xfrm>
          <a:prstGeom prst="rect">
            <a:avLst/>
          </a:prstGeom>
          <a:noFill/>
          <a:ln>
            <a:noFill/>
          </a:ln>
        </p:spPr>
        <p:txBody>
          <a:bodyPr spcFirstLastPara="1" wrap="square" lIns="50800" tIns="50800" rIns="50800" bIns="50800" anchor="ctr" anchorCtr="0">
            <a:normAutofit/>
          </a:bodyPr>
          <a:lstStyle>
            <a:lvl1pPr marL="457200" lvl="0" indent="-228600" algn="ctr" rtl="0">
              <a:lnSpc>
                <a:spcPct val="100000"/>
              </a:lnSpc>
              <a:spcBef>
                <a:spcPts val="0"/>
              </a:spcBef>
              <a:spcAft>
                <a:spcPts val="0"/>
              </a:spcAft>
              <a:buClr>
                <a:srgbClr val="000000"/>
              </a:buClr>
              <a:buSzPts val="10200"/>
              <a:buFont typeface="Montserrat"/>
              <a:buNone/>
              <a:defRPr sz="10200" b="1">
                <a:latin typeface="Montserrat"/>
                <a:ea typeface="Montserrat"/>
                <a:cs typeface="Montserrat"/>
                <a:sym typeface="Montserrat"/>
              </a:defRPr>
            </a:lvl1pPr>
            <a:lvl2pPr marL="914400" lvl="1" indent="-228600" algn="ctr" rtl="0">
              <a:lnSpc>
                <a:spcPct val="100000"/>
              </a:lnSpc>
              <a:spcBef>
                <a:spcPts val="0"/>
              </a:spcBef>
              <a:spcAft>
                <a:spcPts val="0"/>
              </a:spcAft>
              <a:buClr>
                <a:srgbClr val="000000"/>
              </a:buClr>
              <a:buSzPts val="10200"/>
              <a:buFont typeface="Montserrat"/>
              <a:buNone/>
              <a:defRPr sz="10200" b="1">
                <a:latin typeface="Montserrat"/>
                <a:ea typeface="Montserrat"/>
                <a:cs typeface="Montserrat"/>
                <a:sym typeface="Montserrat"/>
              </a:defRPr>
            </a:lvl2pPr>
            <a:lvl3pPr marL="1371600" lvl="2" indent="-228600" algn="ctr" rtl="0">
              <a:lnSpc>
                <a:spcPct val="100000"/>
              </a:lnSpc>
              <a:spcBef>
                <a:spcPts val="0"/>
              </a:spcBef>
              <a:spcAft>
                <a:spcPts val="0"/>
              </a:spcAft>
              <a:buClr>
                <a:srgbClr val="000000"/>
              </a:buClr>
              <a:buSzPts val="10200"/>
              <a:buFont typeface="Montserrat"/>
              <a:buNone/>
              <a:defRPr sz="10200" b="1">
                <a:latin typeface="Montserrat"/>
                <a:ea typeface="Montserrat"/>
                <a:cs typeface="Montserrat"/>
                <a:sym typeface="Montserrat"/>
              </a:defRPr>
            </a:lvl3pPr>
            <a:lvl4pPr marL="1828800" lvl="3" indent="-228600" algn="ctr" rtl="0">
              <a:lnSpc>
                <a:spcPct val="100000"/>
              </a:lnSpc>
              <a:spcBef>
                <a:spcPts val="0"/>
              </a:spcBef>
              <a:spcAft>
                <a:spcPts val="0"/>
              </a:spcAft>
              <a:buClr>
                <a:srgbClr val="000000"/>
              </a:buClr>
              <a:buSzPts val="10200"/>
              <a:buFont typeface="Montserrat"/>
              <a:buNone/>
              <a:defRPr sz="10200" b="1">
                <a:latin typeface="Montserrat"/>
                <a:ea typeface="Montserrat"/>
                <a:cs typeface="Montserrat"/>
                <a:sym typeface="Montserrat"/>
              </a:defRPr>
            </a:lvl4pPr>
            <a:lvl5pPr marL="2286000" lvl="4" indent="-228600" algn="ctr" rtl="0">
              <a:lnSpc>
                <a:spcPct val="100000"/>
              </a:lnSpc>
              <a:spcBef>
                <a:spcPts val="0"/>
              </a:spcBef>
              <a:spcAft>
                <a:spcPts val="0"/>
              </a:spcAft>
              <a:buClr>
                <a:srgbClr val="000000"/>
              </a:buClr>
              <a:buSzPts val="10200"/>
              <a:buFont typeface="Montserrat"/>
              <a:buNone/>
              <a:defRPr sz="10200" b="1">
                <a:latin typeface="Montserrat"/>
                <a:ea typeface="Montserrat"/>
                <a:cs typeface="Montserrat"/>
                <a:sym typeface="Montserrat"/>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351" name="Google Shape;351;p77"/>
          <p:cNvSpPr txBox="1">
            <a:spLocks noGrp="1"/>
          </p:cNvSpPr>
          <p:nvPr>
            <p:ph type="sldNum" idx="12"/>
          </p:nvPr>
        </p:nvSpPr>
        <p:spPr>
          <a:xfrm>
            <a:off x="22793823" y="13022439"/>
            <a:ext cx="3687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Arial"/>
              <a:buNone/>
              <a:defRPr sz="1800"/>
            </a:lvl1pPr>
            <a:lvl2pPr marL="0" lvl="1" indent="0" algn="ctr" rtl="0">
              <a:lnSpc>
                <a:spcPct val="100000"/>
              </a:lnSpc>
              <a:spcBef>
                <a:spcPts val="0"/>
              </a:spcBef>
              <a:spcAft>
                <a:spcPts val="0"/>
              </a:spcAft>
              <a:buClr>
                <a:srgbClr val="000000"/>
              </a:buClr>
              <a:buSzPts val="1800"/>
              <a:buFont typeface="Arial"/>
              <a:buNone/>
              <a:defRPr sz="1800"/>
            </a:lvl2pPr>
            <a:lvl3pPr marL="0" lvl="2" indent="0" algn="ctr" rtl="0">
              <a:lnSpc>
                <a:spcPct val="100000"/>
              </a:lnSpc>
              <a:spcBef>
                <a:spcPts val="0"/>
              </a:spcBef>
              <a:spcAft>
                <a:spcPts val="0"/>
              </a:spcAft>
              <a:buClr>
                <a:srgbClr val="000000"/>
              </a:buClr>
              <a:buSzPts val="1800"/>
              <a:buFont typeface="Arial"/>
              <a:buNone/>
              <a:defRPr sz="1800"/>
            </a:lvl3pPr>
            <a:lvl4pPr marL="0" lvl="3" indent="0" algn="ctr" rtl="0">
              <a:lnSpc>
                <a:spcPct val="100000"/>
              </a:lnSpc>
              <a:spcBef>
                <a:spcPts val="0"/>
              </a:spcBef>
              <a:spcAft>
                <a:spcPts val="0"/>
              </a:spcAft>
              <a:buClr>
                <a:srgbClr val="000000"/>
              </a:buClr>
              <a:buSzPts val="1800"/>
              <a:buFont typeface="Arial"/>
              <a:buNone/>
              <a:defRPr sz="1800"/>
            </a:lvl4pPr>
            <a:lvl5pPr marL="0" lvl="4" indent="0" algn="ctr" rtl="0">
              <a:lnSpc>
                <a:spcPct val="100000"/>
              </a:lnSpc>
              <a:spcBef>
                <a:spcPts val="0"/>
              </a:spcBef>
              <a:spcAft>
                <a:spcPts val="0"/>
              </a:spcAft>
              <a:buClr>
                <a:srgbClr val="000000"/>
              </a:buClr>
              <a:buSzPts val="1800"/>
              <a:buFont typeface="Arial"/>
              <a:buNone/>
              <a:defRPr sz="1800"/>
            </a:lvl5pPr>
            <a:lvl6pPr marL="0" lvl="5" indent="0" algn="ctr" rtl="0">
              <a:lnSpc>
                <a:spcPct val="100000"/>
              </a:lnSpc>
              <a:spcBef>
                <a:spcPts val="0"/>
              </a:spcBef>
              <a:spcAft>
                <a:spcPts val="0"/>
              </a:spcAft>
              <a:buClr>
                <a:srgbClr val="000000"/>
              </a:buClr>
              <a:buSzPts val="1800"/>
              <a:buFont typeface="Arial"/>
              <a:buNone/>
              <a:defRPr sz="1800"/>
            </a:lvl6pPr>
            <a:lvl7pPr marL="0" lvl="6" indent="0" algn="ctr" rtl="0">
              <a:lnSpc>
                <a:spcPct val="100000"/>
              </a:lnSpc>
              <a:spcBef>
                <a:spcPts val="0"/>
              </a:spcBef>
              <a:spcAft>
                <a:spcPts val="0"/>
              </a:spcAft>
              <a:buClr>
                <a:srgbClr val="000000"/>
              </a:buClr>
              <a:buSzPts val="1800"/>
              <a:buFont typeface="Arial"/>
              <a:buNone/>
              <a:defRPr sz="1800"/>
            </a:lvl7pPr>
            <a:lvl8pPr marL="0" lvl="7" indent="0" algn="ctr" rtl="0">
              <a:lnSpc>
                <a:spcPct val="100000"/>
              </a:lnSpc>
              <a:spcBef>
                <a:spcPts val="0"/>
              </a:spcBef>
              <a:spcAft>
                <a:spcPts val="0"/>
              </a:spcAft>
              <a:buClr>
                <a:srgbClr val="000000"/>
              </a:buClr>
              <a:buSzPts val="1800"/>
              <a:buFont typeface="Arial"/>
              <a:buNone/>
              <a:defRPr sz="1800"/>
            </a:lvl8pPr>
            <a:lvl9pPr marL="0" lvl="8" indent="0" algn="ctr" rtl="0">
              <a:lnSpc>
                <a:spcPct val="100000"/>
              </a:lnSpc>
              <a:spcBef>
                <a:spcPts val="0"/>
              </a:spcBef>
              <a:spcAft>
                <a:spcPts val="0"/>
              </a:spcAft>
              <a:buClr>
                <a:srgbClr val="000000"/>
              </a:buClr>
              <a:buSzPts val="1800"/>
              <a:buFont typeface="Arial"/>
              <a:buNone/>
              <a:defRPr sz="1800"/>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Quote">
  <p:cSld name="Quote">
    <p:bg>
      <p:bgPr>
        <a:solidFill>
          <a:srgbClr val="FFDA69"/>
        </a:solidFill>
        <a:effectLst/>
      </p:bgPr>
    </p:bg>
    <p:spTree>
      <p:nvGrpSpPr>
        <p:cNvPr id="1" name="Shape 352"/>
        <p:cNvGrpSpPr/>
        <p:nvPr/>
      </p:nvGrpSpPr>
      <p:grpSpPr>
        <a:xfrm>
          <a:off x="0" y="0"/>
          <a:ext cx="0" cy="0"/>
          <a:chOff x="0" y="0"/>
          <a:chExt cx="0" cy="0"/>
        </a:xfrm>
      </p:grpSpPr>
      <p:sp>
        <p:nvSpPr>
          <p:cNvPr id="353" name="Google Shape;353;p78"/>
          <p:cNvSpPr txBox="1">
            <a:spLocks noGrp="1"/>
          </p:cNvSpPr>
          <p:nvPr>
            <p:ph type="body" idx="1"/>
          </p:nvPr>
        </p:nvSpPr>
        <p:spPr>
          <a:xfrm>
            <a:off x="1475776" y="9042566"/>
            <a:ext cx="20691300" cy="33918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0"/>
              </a:spcBef>
              <a:spcAft>
                <a:spcPts val="0"/>
              </a:spcAft>
              <a:buClr>
                <a:srgbClr val="027CA1"/>
              </a:buClr>
              <a:buSzPts val="2800"/>
              <a:buFont typeface="Montserrat Medium"/>
              <a:buNone/>
              <a:defRPr sz="2800" b="0">
                <a:solidFill>
                  <a:srgbClr val="027CA1"/>
                </a:solidFill>
                <a:latin typeface="Montserrat Medium"/>
                <a:ea typeface="Montserrat Medium"/>
                <a:cs typeface="Montserrat Medium"/>
                <a:sym typeface="Montserrat Medium"/>
              </a:defRPr>
            </a:lvl1pPr>
            <a:lvl2pPr marL="914400" lvl="1" indent="-228600" algn="l" rtl="0">
              <a:lnSpc>
                <a:spcPct val="100000"/>
              </a:lnSpc>
              <a:spcBef>
                <a:spcPts val="0"/>
              </a:spcBef>
              <a:spcAft>
                <a:spcPts val="0"/>
              </a:spcAft>
              <a:buClr>
                <a:srgbClr val="027CA1"/>
              </a:buClr>
              <a:buSzPts val="2800"/>
              <a:buFont typeface="Montserrat Medium"/>
              <a:buNone/>
              <a:defRPr sz="2800" b="0">
                <a:solidFill>
                  <a:srgbClr val="027CA1"/>
                </a:solidFill>
                <a:latin typeface="Montserrat Medium"/>
                <a:ea typeface="Montserrat Medium"/>
                <a:cs typeface="Montserrat Medium"/>
                <a:sym typeface="Montserrat Medium"/>
              </a:defRPr>
            </a:lvl2pPr>
            <a:lvl3pPr marL="1371600" lvl="2" indent="-228600" algn="l" rtl="0">
              <a:lnSpc>
                <a:spcPct val="100000"/>
              </a:lnSpc>
              <a:spcBef>
                <a:spcPts val="0"/>
              </a:spcBef>
              <a:spcAft>
                <a:spcPts val="0"/>
              </a:spcAft>
              <a:buClr>
                <a:srgbClr val="027CA1"/>
              </a:buClr>
              <a:buSzPts val="2800"/>
              <a:buFont typeface="Montserrat Medium"/>
              <a:buNone/>
              <a:defRPr sz="2800" b="0">
                <a:solidFill>
                  <a:srgbClr val="027CA1"/>
                </a:solidFill>
                <a:latin typeface="Montserrat Medium"/>
                <a:ea typeface="Montserrat Medium"/>
                <a:cs typeface="Montserrat Medium"/>
                <a:sym typeface="Montserrat Medium"/>
              </a:defRPr>
            </a:lvl3pPr>
            <a:lvl4pPr marL="1828800" lvl="3" indent="-228600" algn="l" rtl="0">
              <a:lnSpc>
                <a:spcPct val="100000"/>
              </a:lnSpc>
              <a:spcBef>
                <a:spcPts val="0"/>
              </a:spcBef>
              <a:spcAft>
                <a:spcPts val="0"/>
              </a:spcAft>
              <a:buClr>
                <a:srgbClr val="027CA1"/>
              </a:buClr>
              <a:buSzPts val="2800"/>
              <a:buFont typeface="Montserrat Medium"/>
              <a:buNone/>
              <a:defRPr sz="2800" b="0">
                <a:solidFill>
                  <a:srgbClr val="027CA1"/>
                </a:solidFill>
                <a:latin typeface="Montserrat Medium"/>
                <a:ea typeface="Montserrat Medium"/>
                <a:cs typeface="Montserrat Medium"/>
                <a:sym typeface="Montserrat Medium"/>
              </a:defRPr>
            </a:lvl4pPr>
            <a:lvl5pPr marL="2286000" lvl="4" indent="-228600" algn="l" rtl="0">
              <a:lnSpc>
                <a:spcPct val="100000"/>
              </a:lnSpc>
              <a:spcBef>
                <a:spcPts val="0"/>
              </a:spcBef>
              <a:spcAft>
                <a:spcPts val="0"/>
              </a:spcAft>
              <a:buClr>
                <a:srgbClr val="027CA1"/>
              </a:buClr>
              <a:buSzPts val="2800"/>
              <a:buFont typeface="Montserrat Medium"/>
              <a:buNone/>
              <a:defRPr sz="2800" b="0">
                <a:solidFill>
                  <a:srgbClr val="027CA1"/>
                </a:solidFill>
                <a:latin typeface="Montserrat Medium"/>
                <a:ea typeface="Montserrat Medium"/>
                <a:cs typeface="Montserrat Medium"/>
                <a:sym typeface="Montserrat Medium"/>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354" name="Google Shape;354;p78"/>
          <p:cNvSpPr txBox="1">
            <a:spLocks noGrp="1"/>
          </p:cNvSpPr>
          <p:nvPr>
            <p:ph type="body" idx="2"/>
          </p:nvPr>
        </p:nvSpPr>
        <p:spPr>
          <a:xfrm>
            <a:off x="1439912" y="1297947"/>
            <a:ext cx="21504300" cy="7382700"/>
          </a:xfrm>
          <a:prstGeom prst="rect">
            <a:avLst/>
          </a:prstGeom>
          <a:noFill/>
          <a:ln>
            <a:noFill/>
          </a:ln>
        </p:spPr>
        <p:txBody>
          <a:bodyPr spcFirstLastPara="1" wrap="square" lIns="50800" tIns="50800" rIns="50800" bIns="50800" anchor="b" anchorCtr="0">
            <a:normAutofit/>
          </a:bodyPr>
          <a:lstStyle>
            <a:lvl1pPr marL="457200" lvl="0" indent="-228600" algn="l" rtl="0">
              <a:lnSpc>
                <a:spcPct val="70000"/>
              </a:lnSpc>
              <a:spcBef>
                <a:spcPts val="0"/>
              </a:spcBef>
              <a:spcAft>
                <a:spcPts val="0"/>
              </a:spcAft>
              <a:buClr>
                <a:srgbClr val="000B53"/>
              </a:buClr>
              <a:buSzPts val="13300"/>
              <a:buFont typeface="Montserrat"/>
              <a:buNone/>
              <a:defRPr sz="13300" b="1">
                <a:solidFill>
                  <a:srgbClr val="000B53"/>
                </a:solidFill>
                <a:latin typeface="Montserrat"/>
                <a:ea typeface="Montserrat"/>
                <a:cs typeface="Montserrat"/>
                <a:sym typeface="Montserrat"/>
              </a:defRPr>
            </a:lvl1pPr>
            <a:lvl2pPr marL="914400" lvl="1" indent="-228600" algn="l" rtl="0">
              <a:lnSpc>
                <a:spcPct val="100000"/>
              </a:lnSpc>
              <a:spcBef>
                <a:spcPts val="0"/>
              </a:spcBef>
              <a:spcAft>
                <a:spcPts val="0"/>
              </a:spcAft>
              <a:buClr>
                <a:srgbClr val="000000"/>
              </a:buClr>
              <a:buSzPts val="1800"/>
              <a:buNone/>
              <a:defRPr/>
            </a:lvl2pPr>
            <a:lvl3pPr marL="1371600" lvl="2" indent="-228600" algn="l" rtl="0">
              <a:lnSpc>
                <a:spcPct val="100000"/>
              </a:lnSpc>
              <a:spcBef>
                <a:spcPts val="0"/>
              </a:spcBef>
              <a:spcAft>
                <a:spcPts val="0"/>
              </a:spcAft>
              <a:buClr>
                <a:srgbClr val="000000"/>
              </a:buClr>
              <a:buSzPts val="1800"/>
              <a:buNone/>
              <a:defRPr/>
            </a:lvl3pPr>
            <a:lvl4pPr marL="1828800" lvl="3" indent="-228600" algn="l" rtl="0">
              <a:lnSpc>
                <a:spcPct val="100000"/>
              </a:lnSpc>
              <a:spcBef>
                <a:spcPts val="0"/>
              </a:spcBef>
              <a:spcAft>
                <a:spcPts val="0"/>
              </a:spcAft>
              <a:buClr>
                <a:srgbClr val="000000"/>
              </a:buClr>
              <a:buSzPts val="1800"/>
              <a:buNone/>
              <a:defRPr/>
            </a:lvl4pPr>
            <a:lvl5pPr marL="2286000" lvl="4" indent="-228600" algn="l" rtl="0">
              <a:lnSpc>
                <a:spcPct val="100000"/>
              </a:lnSpc>
              <a:spcBef>
                <a:spcPts val="0"/>
              </a:spcBef>
              <a:spcAft>
                <a:spcPts val="0"/>
              </a:spcAft>
              <a:buClr>
                <a:srgbClr val="000000"/>
              </a:buClr>
              <a:buSzPts val="1800"/>
              <a:buNone/>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pic>
        <p:nvPicPr>
          <p:cNvPr id="355" name="Google Shape;355;p78" descr="Google Shape;86;p23"/>
          <p:cNvPicPr preferRelativeResize="0"/>
          <p:nvPr/>
        </p:nvPicPr>
        <p:blipFill rotWithShape="1">
          <a:blip r:embed="rId2">
            <a:alphaModFix/>
          </a:blip>
          <a:srcRect b="25997"/>
          <a:stretch/>
        </p:blipFill>
        <p:spPr>
          <a:xfrm>
            <a:off x="21503791" y="242025"/>
            <a:ext cx="2528365" cy="694153"/>
          </a:xfrm>
          <a:prstGeom prst="rect">
            <a:avLst/>
          </a:prstGeom>
          <a:noFill/>
          <a:ln>
            <a:noFill/>
          </a:ln>
        </p:spPr>
      </p:pic>
      <p:sp>
        <p:nvSpPr>
          <p:cNvPr id="356" name="Google Shape;356;p78"/>
          <p:cNvSpPr txBox="1">
            <a:spLocks noGrp="1"/>
          </p:cNvSpPr>
          <p:nvPr>
            <p:ph type="sldNum" idx="12"/>
          </p:nvPr>
        </p:nvSpPr>
        <p:spPr>
          <a:xfrm>
            <a:off x="22793823" y="13022439"/>
            <a:ext cx="3687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Arial"/>
              <a:buNone/>
              <a:defRPr sz="1800"/>
            </a:lvl1pPr>
            <a:lvl2pPr marL="0" lvl="1" indent="0" algn="ctr" rtl="0">
              <a:lnSpc>
                <a:spcPct val="100000"/>
              </a:lnSpc>
              <a:spcBef>
                <a:spcPts val="0"/>
              </a:spcBef>
              <a:spcAft>
                <a:spcPts val="0"/>
              </a:spcAft>
              <a:buClr>
                <a:srgbClr val="000000"/>
              </a:buClr>
              <a:buSzPts val="1800"/>
              <a:buFont typeface="Arial"/>
              <a:buNone/>
              <a:defRPr sz="1800"/>
            </a:lvl2pPr>
            <a:lvl3pPr marL="0" lvl="2" indent="0" algn="ctr" rtl="0">
              <a:lnSpc>
                <a:spcPct val="100000"/>
              </a:lnSpc>
              <a:spcBef>
                <a:spcPts val="0"/>
              </a:spcBef>
              <a:spcAft>
                <a:spcPts val="0"/>
              </a:spcAft>
              <a:buClr>
                <a:srgbClr val="000000"/>
              </a:buClr>
              <a:buSzPts val="1800"/>
              <a:buFont typeface="Arial"/>
              <a:buNone/>
              <a:defRPr sz="1800"/>
            </a:lvl3pPr>
            <a:lvl4pPr marL="0" lvl="3" indent="0" algn="ctr" rtl="0">
              <a:lnSpc>
                <a:spcPct val="100000"/>
              </a:lnSpc>
              <a:spcBef>
                <a:spcPts val="0"/>
              </a:spcBef>
              <a:spcAft>
                <a:spcPts val="0"/>
              </a:spcAft>
              <a:buClr>
                <a:srgbClr val="000000"/>
              </a:buClr>
              <a:buSzPts val="1800"/>
              <a:buFont typeface="Arial"/>
              <a:buNone/>
              <a:defRPr sz="1800"/>
            </a:lvl4pPr>
            <a:lvl5pPr marL="0" lvl="4" indent="0" algn="ctr" rtl="0">
              <a:lnSpc>
                <a:spcPct val="100000"/>
              </a:lnSpc>
              <a:spcBef>
                <a:spcPts val="0"/>
              </a:spcBef>
              <a:spcAft>
                <a:spcPts val="0"/>
              </a:spcAft>
              <a:buClr>
                <a:srgbClr val="000000"/>
              </a:buClr>
              <a:buSzPts val="1800"/>
              <a:buFont typeface="Arial"/>
              <a:buNone/>
              <a:defRPr sz="1800"/>
            </a:lvl5pPr>
            <a:lvl6pPr marL="0" lvl="5" indent="0" algn="ctr" rtl="0">
              <a:lnSpc>
                <a:spcPct val="100000"/>
              </a:lnSpc>
              <a:spcBef>
                <a:spcPts val="0"/>
              </a:spcBef>
              <a:spcAft>
                <a:spcPts val="0"/>
              </a:spcAft>
              <a:buClr>
                <a:srgbClr val="000000"/>
              </a:buClr>
              <a:buSzPts val="1800"/>
              <a:buFont typeface="Arial"/>
              <a:buNone/>
              <a:defRPr sz="1800"/>
            </a:lvl6pPr>
            <a:lvl7pPr marL="0" lvl="6" indent="0" algn="ctr" rtl="0">
              <a:lnSpc>
                <a:spcPct val="100000"/>
              </a:lnSpc>
              <a:spcBef>
                <a:spcPts val="0"/>
              </a:spcBef>
              <a:spcAft>
                <a:spcPts val="0"/>
              </a:spcAft>
              <a:buClr>
                <a:srgbClr val="000000"/>
              </a:buClr>
              <a:buSzPts val="1800"/>
              <a:buFont typeface="Arial"/>
              <a:buNone/>
              <a:defRPr sz="1800"/>
            </a:lvl7pPr>
            <a:lvl8pPr marL="0" lvl="7" indent="0" algn="ctr" rtl="0">
              <a:lnSpc>
                <a:spcPct val="100000"/>
              </a:lnSpc>
              <a:spcBef>
                <a:spcPts val="0"/>
              </a:spcBef>
              <a:spcAft>
                <a:spcPts val="0"/>
              </a:spcAft>
              <a:buClr>
                <a:srgbClr val="000000"/>
              </a:buClr>
              <a:buSzPts val="1800"/>
              <a:buFont typeface="Arial"/>
              <a:buNone/>
              <a:defRPr sz="1800"/>
            </a:lvl8pPr>
            <a:lvl9pPr marL="0" lvl="8" indent="0" algn="ctr" rtl="0">
              <a:lnSpc>
                <a:spcPct val="100000"/>
              </a:lnSpc>
              <a:spcBef>
                <a:spcPts val="0"/>
              </a:spcBef>
              <a:spcAft>
                <a:spcPts val="0"/>
              </a:spcAft>
              <a:buClr>
                <a:srgbClr val="000000"/>
              </a:buClr>
              <a:buSzPts val="1800"/>
              <a:buFont typeface="Arial"/>
              <a:buNone/>
              <a:defRPr sz="1800"/>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5" Type="http://schemas.openxmlformats.org/officeDocument/2006/relationships/theme" Target="../theme/theme2.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24" Type="http://schemas.openxmlformats.org/officeDocument/2006/relationships/slideLayout" Target="../slideLayouts/slideLayout47.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slideLayout" Target="../slideLayouts/slideLayout46.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theme" Target="../theme/theme3.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theme" Target="../theme/theme4.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440180" y="1335701"/>
            <a:ext cx="20627400" cy="124689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7" name="Google Shape;7;p1"/>
          <p:cNvSpPr txBox="1">
            <a:spLocks noGrp="1"/>
          </p:cNvSpPr>
          <p:nvPr>
            <p:ph type="body" idx="1"/>
          </p:nvPr>
        </p:nvSpPr>
        <p:spPr>
          <a:xfrm>
            <a:off x="2316479" y="3200399"/>
            <a:ext cx="19751100" cy="9051900"/>
          </a:xfrm>
          <a:prstGeom prst="rect">
            <a:avLst/>
          </a:prstGeom>
          <a:noFill/>
          <a:ln>
            <a:noFill/>
          </a:ln>
        </p:spPr>
        <p:txBody>
          <a:bodyPr spcFirstLastPara="1" wrap="square" lIns="0" tIns="0" rIns="0" bIns="0" anchor="t" anchorCtr="0">
            <a:noAutofit/>
          </a:bodyPr>
          <a:lstStyle>
            <a:lvl1pPr marL="457200" marR="0" lvl="0" indent="-228600" algn="l" rtl="0">
              <a:lnSpc>
                <a:spcPct val="110000"/>
              </a:lnSpc>
              <a:spcBef>
                <a:spcPts val="1900"/>
              </a:spcBef>
              <a:spcAft>
                <a:spcPts val="0"/>
              </a:spcAft>
              <a:buClr>
                <a:srgbClr val="232325"/>
              </a:buClr>
              <a:buSzPts val="4200"/>
              <a:buFont typeface="Arial"/>
              <a:buNone/>
              <a:defRPr sz="4200" b="0" i="0" u="none" strike="noStrike" cap="none">
                <a:solidFill>
                  <a:srgbClr val="232325"/>
                </a:solidFill>
                <a:latin typeface="Arial"/>
                <a:ea typeface="Arial"/>
                <a:cs typeface="Arial"/>
                <a:sym typeface="Arial"/>
              </a:defRPr>
            </a:lvl1pPr>
            <a:lvl2pPr marL="914400" marR="0" lvl="1"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2pPr>
            <a:lvl3pPr marL="1371600" marR="0" lvl="2"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3pPr>
            <a:lvl4pPr marL="1828800" marR="0" lvl="3"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4pPr>
            <a:lvl5pPr marL="2286000" marR="0" lvl="4"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5pPr>
            <a:lvl6pPr marL="2743200" marR="0" lvl="5"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L="3200400" marR="0" lvl="6"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L="3657600" marR="0" lvl="7"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L="4114800" marR="0" lvl="8"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8" name="Google Shape;8;p1"/>
          <p:cNvSpPr txBox="1">
            <a:spLocks noGrp="1"/>
          </p:cNvSpPr>
          <p:nvPr>
            <p:ph type="sldNum" idx="12"/>
          </p:nvPr>
        </p:nvSpPr>
        <p:spPr>
          <a:xfrm>
            <a:off x="16946880" y="12344400"/>
            <a:ext cx="5120641" cy="736601"/>
          </a:xfrm>
          <a:prstGeom prst="rect">
            <a:avLst/>
          </a:prstGeom>
          <a:noFill/>
          <a:ln>
            <a:noFill/>
          </a:ln>
        </p:spPr>
        <p:txBody>
          <a:bodyPr spcFirstLastPara="1" wrap="square" lIns="109725" tIns="109725" rIns="109725" bIns="109725" anchor="ctr" anchorCtr="0">
            <a:noAutofit/>
          </a:bodyPr>
          <a:lstStyle>
            <a:lvl1pPr marL="0" marR="0" lvl="0"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1pPr>
            <a:lvl2pPr marL="0" marR="0" lvl="1"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2pPr>
            <a:lvl3pPr marL="0" marR="0" lvl="2"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3pPr>
            <a:lvl4pPr marL="0" marR="0" lvl="3"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4pPr>
            <a:lvl5pPr marL="0" marR="0" lvl="4"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5pPr>
            <a:lvl6pPr marL="0" marR="0" lvl="5"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6pPr>
            <a:lvl7pPr marL="0" marR="0" lvl="6"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7pPr>
            <a:lvl8pPr marL="0" marR="0" lvl="7"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8pPr>
            <a:lvl9pPr marL="0" marR="0" lvl="8"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wiss-2">
    <p:bg>
      <p:bgPr>
        <a:solidFill>
          <a:schemeClr val="lt1"/>
        </a:solidFill>
        <a:effectLst/>
      </p:bgPr>
    </p:bg>
    <p:spTree>
      <p:nvGrpSpPr>
        <p:cNvPr id="1" name="Shape 96"/>
        <p:cNvGrpSpPr/>
        <p:nvPr/>
      </p:nvGrpSpPr>
      <p:grpSpPr>
        <a:xfrm>
          <a:off x="0" y="0"/>
          <a:ext cx="0" cy="0"/>
          <a:chOff x="0" y="0"/>
          <a:chExt cx="0" cy="0"/>
        </a:xfrm>
      </p:grpSpPr>
      <p:sp>
        <p:nvSpPr>
          <p:cNvPr id="97" name="Google Shape;97;p25"/>
          <p:cNvSpPr txBox="1">
            <a:spLocks noGrp="1"/>
          </p:cNvSpPr>
          <p:nvPr>
            <p:ph type="title"/>
          </p:nvPr>
        </p:nvSpPr>
        <p:spPr>
          <a:xfrm>
            <a:off x="6400667" y="1535867"/>
            <a:ext cx="16857600" cy="1694400"/>
          </a:xfrm>
          <a:prstGeom prst="rect">
            <a:avLst/>
          </a:prstGeom>
          <a:noFill/>
          <a:ln>
            <a:noFill/>
          </a:ln>
        </p:spPr>
        <p:txBody>
          <a:bodyPr spcFirstLastPara="1" wrap="square" lIns="243800" tIns="243800" rIns="243800" bIns="243800" anchor="t" anchorCtr="0">
            <a:noAutofit/>
          </a:bodyPr>
          <a:lstStyle>
            <a:lvl1pPr lvl="0" rtl="0">
              <a:spcBef>
                <a:spcPts val="0"/>
              </a:spcBef>
              <a:spcAft>
                <a:spcPts val="0"/>
              </a:spcAft>
              <a:buClr>
                <a:schemeClr val="dk2"/>
              </a:buClr>
              <a:buSzPts val="8000"/>
              <a:buFont typeface="Raleway"/>
              <a:buNone/>
              <a:defRPr sz="8000" b="1">
                <a:solidFill>
                  <a:schemeClr val="dk2"/>
                </a:solidFill>
                <a:latin typeface="Raleway"/>
                <a:ea typeface="Raleway"/>
                <a:cs typeface="Raleway"/>
                <a:sym typeface="Raleway"/>
              </a:defRPr>
            </a:lvl1pPr>
            <a:lvl2pPr lvl="1" rtl="0">
              <a:spcBef>
                <a:spcPts val="0"/>
              </a:spcBef>
              <a:spcAft>
                <a:spcPts val="0"/>
              </a:spcAft>
              <a:buClr>
                <a:schemeClr val="dk2"/>
              </a:buClr>
              <a:buSzPts val="8000"/>
              <a:buFont typeface="Raleway"/>
              <a:buNone/>
              <a:defRPr sz="8000" b="1">
                <a:solidFill>
                  <a:schemeClr val="dk2"/>
                </a:solidFill>
                <a:latin typeface="Raleway"/>
                <a:ea typeface="Raleway"/>
                <a:cs typeface="Raleway"/>
                <a:sym typeface="Raleway"/>
              </a:defRPr>
            </a:lvl2pPr>
            <a:lvl3pPr lvl="2" rtl="0">
              <a:spcBef>
                <a:spcPts val="0"/>
              </a:spcBef>
              <a:spcAft>
                <a:spcPts val="0"/>
              </a:spcAft>
              <a:buClr>
                <a:schemeClr val="dk2"/>
              </a:buClr>
              <a:buSzPts val="8000"/>
              <a:buFont typeface="Raleway"/>
              <a:buNone/>
              <a:defRPr sz="8000" b="1">
                <a:solidFill>
                  <a:schemeClr val="dk2"/>
                </a:solidFill>
                <a:latin typeface="Raleway"/>
                <a:ea typeface="Raleway"/>
                <a:cs typeface="Raleway"/>
                <a:sym typeface="Raleway"/>
              </a:defRPr>
            </a:lvl3pPr>
            <a:lvl4pPr lvl="3" rtl="0">
              <a:spcBef>
                <a:spcPts val="0"/>
              </a:spcBef>
              <a:spcAft>
                <a:spcPts val="0"/>
              </a:spcAft>
              <a:buClr>
                <a:schemeClr val="dk2"/>
              </a:buClr>
              <a:buSzPts val="8000"/>
              <a:buFont typeface="Raleway"/>
              <a:buNone/>
              <a:defRPr sz="8000" b="1">
                <a:solidFill>
                  <a:schemeClr val="dk2"/>
                </a:solidFill>
                <a:latin typeface="Raleway"/>
                <a:ea typeface="Raleway"/>
                <a:cs typeface="Raleway"/>
                <a:sym typeface="Raleway"/>
              </a:defRPr>
            </a:lvl4pPr>
            <a:lvl5pPr lvl="4" rtl="0">
              <a:spcBef>
                <a:spcPts val="0"/>
              </a:spcBef>
              <a:spcAft>
                <a:spcPts val="0"/>
              </a:spcAft>
              <a:buClr>
                <a:schemeClr val="dk2"/>
              </a:buClr>
              <a:buSzPts val="8000"/>
              <a:buFont typeface="Raleway"/>
              <a:buNone/>
              <a:defRPr sz="8000" b="1">
                <a:solidFill>
                  <a:schemeClr val="dk2"/>
                </a:solidFill>
                <a:latin typeface="Raleway"/>
                <a:ea typeface="Raleway"/>
                <a:cs typeface="Raleway"/>
                <a:sym typeface="Raleway"/>
              </a:defRPr>
            </a:lvl5pPr>
            <a:lvl6pPr lvl="5" rtl="0">
              <a:spcBef>
                <a:spcPts val="0"/>
              </a:spcBef>
              <a:spcAft>
                <a:spcPts val="0"/>
              </a:spcAft>
              <a:buClr>
                <a:schemeClr val="dk2"/>
              </a:buClr>
              <a:buSzPts val="8000"/>
              <a:buFont typeface="Raleway"/>
              <a:buNone/>
              <a:defRPr sz="8000" b="1">
                <a:solidFill>
                  <a:schemeClr val="dk2"/>
                </a:solidFill>
                <a:latin typeface="Raleway"/>
                <a:ea typeface="Raleway"/>
                <a:cs typeface="Raleway"/>
                <a:sym typeface="Raleway"/>
              </a:defRPr>
            </a:lvl6pPr>
            <a:lvl7pPr lvl="6" rtl="0">
              <a:spcBef>
                <a:spcPts val="0"/>
              </a:spcBef>
              <a:spcAft>
                <a:spcPts val="0"/>
              </a:spcAft>
              <a:buClr>
                <a:schemeClr val="dk2"/>
              </a:buClr>
              <a:buSzPts val="8000"/>
              <a:buFont typeface="Raleway"/>
              <a:buNone/>
              <a:defRPr sz="8000" b="1">
                <a:solidFill>
                  <a:schemeClr val="dk2"/>
                </a:solidFill>
                <a:latin typeface="Raleway"/>
                <a:ea typeface="Raleway"/>
                <a:cs typeface="Raleway"/>
                <a:sym typeface="Raleway"/>
              </a:defRPr>
            </a:lvl7pPr>
            <a:lvl8pPr lvl="7" rtl="0">
              <a:spcBef>
                <a:spcPts val="0"/>
              </a:spcBef>
              <a:spcAft>
                <a:spcPts val="0"/>
              </a:spcAft>
              <a:buClr>
                <a:schemeClr val="dk2"/>
              </a:buClr>
              <a:buSzPts val="8000"/>
              <a:buFont typeface="Raleway"/>
              <a:buNone/>
              <a:defRPr sz="8000" b="1">
                <a:solidFill>
                  <a:schemeClr val="dk2"/>
                </a:solidFill>
                <a:latin typeface="Raleway"/>
                <a:ea typeface="Raleway"/>
                <a:cs typeface="Raleway"/>
                <a:sym typeface="Raleway"/>
              </a:defRPr>
            </a:lvl8pPr>
            <a:lvl9pPr lvl="8" rtl="0">
              <a:spcBef>
                <a:spcPts val="0"/>
              </a:spcBef>
              <a:spcAft>
                <a:spcPts val="0"/>
              </a:spcAft>
              <a:buClr>
                <a:schemeClr val="dk2"/>
              </a:buClr>
              <a:buSzPts val="8000"/>
              <a:buFont typeface="Raleway"/>
              <a:buNone/>
              <a:defRPr sz="8000" b="1">
                <a:solidFill>
                  <a:schemeClr val="dk2"/>
                </a:solidFill>
                <a:latin typeface="Raleway"/>
                <a:ea typeface="Raleway"/>
                <a:cs typeface="Raleway"/>
                <a:sym typeface="Raleway"/>
              </a:defRPr>
            </a:lvl9pPr>
          </a:lstStyle>
          <a:p>
            <a:endParaRPr/>
          </a:p>
        </p:txBody>
      </p:sp>
      <p:sp>
        <p:nvSpPr>
          <p:cNvPr id="98" name="Google Shape;98;p25"/>
          <p:cNvSpPr txBox="1">
            <a:spLocks noGrp="1"/>
          </p:cNvSpPr>
          <p:nvPr>
            <p:ph type="body" idx="1"/>
          </p:nvPr>
        </p:nvSpPr>
        <p:spPr>
          <a:xfrm>
            <a:off x="6426966" y="4255402"/>
            <a:ext cx="16857600" cy="8006400"/>
          </a:xfrm>
          <a:prstGeom prst="rect">
            <a:avLst/>
          </a:prstGeom>
          <a:noFill/>
          <a:ln>
            <a:noFill/>
          </a:ln>
        </p:spPr>
        <p:txBody>
          <a:bodyPr spcFirstLastPara="1" wrap="square" lIns="243800" tIns="243800" rIns="243800" bIns="243800" anchor="t" anchorCtr="0">
            <a:noAutofit/>
          </a:bodyPr>
          <a:lstStyle>
            <a:lvl1pPr marL="457200" lvl="0" indent="-533400" rtl="0">
              <a:lnSpc>
                <a:spcPct val="115000"/>
              </a:lnSpc>
              <a:spcBef>
                <a:spcPts val="0"/>
              </a:spcBef>
              <a:spcAft>
                <a:spcPts val="0"/>
              </a:spcAft>
              <a:buClr>
                <a:schemeClr val="dk2"/>
              </a:buClr>
              <a:buSzPts val="4800"/>
              <a:buFont typeface="Lato"/>
              <a:buChar char="●"/>
              <a:defRPr sz="4800">
                <a:solidFill>
                  <a:schemeClr val="dk2"/>
                </a:solidFill>
                <a:latin typeface="Lato"/>
                <a:ea typeface="Lato"/>
                <a:cs typeface="Lato"/>
                <a:sym typeface="Lato"/>
              </a:defRPr>
            </a:lvl1pPr>
            <a:lvl2pPr marL="914400" lvl="1" indent="-463550" rtl="0">
              <a:lnSpc>
                <a:spcPct val="115000"/>
              </a:lnSpc>
              <a:spcBef>
                <a:spcPts val="4300"/>
              </a:spcBef>
              <a:spcAft>
                <a:spcPts val="0"/>
              </a:spcAft>
              <a:buClr>
                <a:schemeClr val="dk2"/>
              </a:buClr>
              <a:buSzPts val="3700"/>
              <a:buFont typeface="Lato"/>
              <a:buChar char="○"/>
              <a:defRPr sz="3700">
                <a:solidFill>
                  <a:schemeClr val="dk2"/>
                </a:solidFill>
                <a:latin typeface="Lato"/>
                <a:ea typeface="Lato"/>
                <a:cs typeface="Lato"/>
                <a:sym typeface="Lato"/>
              </a:defRPr>
            </a:lvl2pPr>
            <a:lvl3pPr marL="1371600" lvl="2" indent="-463550" rtl="0">
              <a:lnSpc>
                <a:spcPct val="115000"/>
              </a:lnSpc>
              <a:spcBef>
                <a:spcPts val="4300"/>
              </a:spcBef>
              <a:spcAft>
                <a:spcPts val="0"/>
              </a:spcAft>
              <a:buClr>
                <a:schemeClr val="dk2"/>
              </a:buClr>
              <a:buSzPts val="3700"/>
              <a:buFont typeface="Lato"/>
              <a:buChar char="■"/>
              <a:defRPr sz="3700">
                <a:solidFill>
                  <a:schemeClr val="dk2"/>
                </a:solidFill>
                <a:latin typeface="Lato"/>
                <a:ea typeface="Lato"/>
                <a:cs typeface="Lato"/>
                <a:sym typeface="Lato"/>
              </a:defRPr>
            </a:lvl3pPr>
            <a:lvl4pPr marL="1828800" lvl="3" indent="-463550" rtl="0">
              <a:lnSpc>
                <a:spcPct val="115000"/>
              </a:lnSpc>
              <a:spcBef>
                <a:spcPts val="4300"/>
              </a:spcBef>
              <a:spcAft>
                <a:spcPts val="0"/>
              </a:spcAft>
              <a:buClr>
                <a:schemeClr val="dk2"/>
              </a:buClr>
              <a:buSzPts val="3700"/>
              <a:buFont typeface="Lato"/>
              <a:buChar char="●"/>
              <a:defRPr sz="3700">
                <a:solidFill>
                  <a:schemeClr val="dk2"/>
                </a:solidFill>
                <a:latin typeface="Lato"/>
                <a:ea typeface="Lato"/>
                <a:cs typeface="Lato"/>
                <a:sym typeface="Lato"/>
              </a:defRPr>
            </a:lvl4pPr>
            <a:lvl5pPr marL="2286000" lvl="4" indent="-463550" rtl="0">
              <a:lnSpc>
                <a:spcPct val="115000"/>
              </a:lnSpc>
              <a:spcBef>
                <a:spcPts val="4300"/>
              </a:spcBef>
              <a:spcAft>
                <a:spcPts val="0"/>
              </a:spcAft>
              <a:buClr>
                <a:schemeClr val="dk2"/>
              </a:buClr>
              <a:buSzPts val="3700"/>
              <a:buFont typeface="Lato"/>
              <a:buChar char="○"/>
              <a:defRPr sz="3700">
                <a:solidFill>
                  <a:schemeClr val="dk2"/>
                </a:solidFill>
                <a:latin typeface="Lato"/>
                <a:ea typeface="Lato"/>
                <a:cs typeface="Lato"/>
                <a:sym typeface="Lato"/>
              </a:defRPr>
            </a:lvl5pPr>
            <a:lvl6pPr marL="2743200" lvl="5" indent="-463550" rtl="0">
              <a:lnSpc>
                <a:spcPct val="115000"/>
              </a:lnSpc>
              <a:spcBef>
                <a:spcPts val="4300"/>
              </a:spcBef>
              <a:spcAft>
                <a:spcPts val="0"/>
              </a:spcAft>
              <a:buClr>
                <a:schemeClr val="dk2"/>
              </a:buClr>
              <a:buSzPts val="3700"/>
              <a:buFont typeface="Lato"/>
              <a:buChar char="■"/>
              <a:defRPr sz="3700">
                <a:solidFill>
                  <a:schemeClr val="dk2"/>
                </a:solidFill>
                <a:latin typeface="Lato"/>
                <a:ea typeface="Lato"/>
                <a:cs typeface="Lato"/>
                <a:sym typeface="Lato"/>
              </a:defRPr>
            </a:lvl6pPr>
            <a:lvl7pPr marL="3200400" lvl="6" indent="-463550" rtl="0">
              <a:lnSpc>
                <a:spcPct val="115000"/>
              </a:lnSpc>
              <a:spcBef>
                <a:spcPts val="4300"/>
              </a:spcBef>
              <a:spcAft>
                <a:spcPts val="0"/>
              </a:spcAft>
              <a:buClr>
                <a:schemeClr val="dk2"/>
              </a:buClr>
              <a:buSzPts val="3700"/>
              <a:buFont typeface="Lato"/>
              <a:buChar char="●"/>
              <a:defRPr sz="3700">
                <a:solidFill>
                  <a:schemeClr val="dk2"/>
                </a:solidFill>
                <a:latin typeface="Lato"/>
                <a:ea typeface="Lato"/>
                <a:cs typeface="Lato"/>
                <a:sym typeface="Lato"/>
              </a:defRPr>
            </a:lvl7pPr>
            <a:lvl8pPr marL="3657600" lvl="7" indent="-463550" rtl="0">
              <a:lnSpc>
                <a:spcPct val="115000"/>
              </a:lnSpc>
              <a:spcBef>
                <a:spcPts val="4300"/>
              </a:spcBef>
              <a:spcAft>
                <a:spcPts val="0"/>
              </a:spcAft>
              <a:buClr>
                <a:schemeClr val="dk2"/>
              </a:buClr>
              <a:buSzPts val="3700"/>
              <a:buFont typeface="Lato"/>
              <a:buChar char="○"/>
              <a:defRPr sz="3700">
                <a:solidFill>
                  <a:schemeClr val="dk2"/>
                </a:solidFill>
                <a:latin typeface="Lato"/>
                <a:ea typeface="Lato"/>
                <a:cs typeface="Lato"/>
                <a:sym typeface="Lato"/>
              </a:defRPr>
            </a:lvl8pPr>
            <a:lvl9pPr marL="4114800" lvl="8" indent="-463550" rtl="0">
              <a:lnSpc>
                <a:spcPct val="115000"/>
              </a:lnSpc>
              <a:spcBef>
                <a:spcPts val="4300"/>
              </a:spcBef>
              <a:spcAft>
                <a:spcPts val="4300"/>
              </a:spcAft>
              <a:buClr>
                <a:schemeClr val="dk2"/>
              </a:buClr>
              <a:buSzPts val="3700"/>
              <a:buFont typeface="Lato"/>
              <a:buChar char="■"/>
              <a:defRPr sz="3700">
                <a:solidFill>
                  <a:schemeClr val="dk2"/>
                </a:solidFill>
                <a:latin typeface="Lato"/>
                <a:ea typeface="Lato"/>
                <a:cs typeface="Lato"/>
                <a:sym typeface="Lato"/>
              </a:defRPr>
            </a:lvl9pPr>
          </a:lstStyle>
          <a:p>
            <a:endParaRPr/>
          </a:p>
        </p:txBody>
      </p:sp>
      <p:sp>
        <p:nvSpPr>
          <p:cNvPr id="99" name="Google Shape;99;p25"/>
          <p:cNvSpPr txBox="1">
            <a:spLocks noGrp="1"/>
          </p:cNvSpPr>
          <p:nvPr>
            <p:ph type="sldNum" idx="12"/>
          </p:nvPr>
        </p:nvSpPr>
        <p:spPr>
          <a:xfrm>
            <a:off x="22661331" y="12503357"/>
            <a:ext cx="1463100" cy="1049700"/>
          </a:xfrm>
          <a:prstGeom prst="rect">
            <a:avLst/>
          </a:prstGeom>
          <a:noFill/>
          <a:ln>
            <a:noFill/>
          </a:ln>
        </p:spPr>
        <p:txBody>
          <a:bodyPr spcFirstLastPara="1" wrap="square" lIns="243800" tIns="243800" rIns="243800" bIns="243800" anchor="ctr" anchorCtr="0">
            <a:noAutofit/>
          </a:bodyPr>
          <a:lstStyle>
            <a:lvl1pPr lvl="0" algn="r" rtl="0">
              <a:buNone/>
              <a:defRPr sz="2700">
                <a:solidFill>
                  <a:schemeClr val="dk2"/>
                </a:solidFill>
                <a:latin typeface="Lato"/>
                <a:ea typeface="Lato"/>
                <a:cs typeface="Lato"/>
                <a:sym typeface="Lato"/>
              </a:defRPr>
            </a:lvl1pPr>
            <a:lvl2pPr lvl="1" algn="r" rtl="0">
              <a:buNone/>
              <a:defRPr sz="2700">
                <a:solidFill>
                  <a:schemeClr val="dk2"/>
                </a:solidFill>
                <a:latin typeface="Lato"/>
                <a:ea typeface="Lato"/>
                <a:cs typeface="Lato"/>
                <a:sym typeface="Lato"/>
              </a:defRPr>
            </a:lvl2pPr>
            <a:lvl3pPr lvl="2" algn="r" rtl="0">
              <a:buNone/>
              <a:defRPr sz="2700">
                <a:solidFill>
                  <a:schemeClr val="dk2"/>
                </a:solidFill>
                <a:latin typeface="Lato"/>
                <a:ea typeface="Lato"/>
                <a:cs typeface="Lato"/>
                <a:sym typeface="Lato"/>
              </a:defRPr>
            </a:lvl3pPr>
            <a:lvl4pPr lvl="3" algn="r" rtl="0">
              <a:buNone/>
              <a:defRPr sz="2700">
                <a:solidFill>
                  <a:schemeClr val="dk2"/>
                </a:solidFill>
                <a:latin typeface="Lato"/>
                <a:ea typeface="Lato"/>
                <a:cs typeface="Lato"/>
                <a:sym typeface="Lato"/>
              </a:defRPr>
            </a:lvl4pPr>
            <a:lvl5pPr lvl="4" algn="r" rtl="0">
              <a:buNone/>
              <a:defRPr sz="2700">
                <a:solidFill>
                  <a:schemeClr val="dk2"/>
                </a:solidFill>
                <a:latin typeface="Lato"/>
                <a:ea typeface="Lato"/>
                <a:cs typeface="Lato"/>
                <a:sym typeface="Lato"/>
              </a:defRPr>
            </a:lvl5pPr>
            <a:lvl6pPr lvl="5" algn="r" rtl="0">
              <a:buNone/>
              <a:defRPr sz="2700">
                <a:solidFill>
                  <a:schemeClr val="dk2"/>
                </a:solidFill>
                <a:latin typeface="Lato"/>
                <a:ea typeface="Lato"/>
                <a:cs typeface="Lato"/>
                <a:sym typeface="Lato"/>
              </a:defRPr>
            </a:lvl6pPr>
            <a:lvl7pPr lvl="6" algn="r" rtl="0">
              <a:buNone/>
              <a:defRPr sz="2700">
                <a:solidFill>
                  <a:schemeClr val="dk2"/>
                </a:solidFill>
                <a:latin typeface="Lato"/>
                <a:ea typeface="Lato"/>
                <a:cs typeface="Lato"/>
                <a:sym typeface="Lato"/>
              </a:defRPr>
            </a:lvl7pPr>
            <a:lvl8pPr lvl="7" algn="r" rtl="0">
              <a:buNone/>
              <a:defRPr sz="2700">
                <a:solidFill>
                  <a:schemeClr val="dk2"/>
                </a:solidFill>
                <a:latin typeface="Lato"/>
                <a:ea typeface="Lato"/>
                <a:cs typeface="Lato"/>
                <a:sym typeface="Lato"/>
              </a:defRPr>
            </a:lvl8pPr>
            <a:lvl9pPr lvl="8" algn="r" rtl="0">
              <a:buNone/>
              <a:defRPr sz="2700">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692" r:id="rId22"/>
    <p:sldLayoutId id="2147483693" r:id="rId23"/>
    <p:sldLayoutId id="2147483694" r:id="rId2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20"/>
        <p:cNvGrpSpPr/>
        <p:nvPr/>
      </p:nvGrpSpPr>
      <p:grpSpPr>
        <a:xfrm>
          <a:off x="0" y="0"/>
          <a:ext cx="0" cy="0"/>
          <a:chOff x="0" y="0"/>
          <a:chExt cx="0" cy="0"/>
        </a:xfrm>
      </p:grpSpPr>
      <p:sp>
        <p:nvSpPr>
          <p:cNvPr id="221" name="Google Shape;221;p50"/>
          <p:cNvSpPr txBox="1">
            <a:spLocks noGrp="1"/>
          </p:cNvSpPr>
          <p:nvPr>
            <p:ph type="title"/>
          </p:nvPr>
        </p:nvSpPr>
        <p:spPr>
          <a:xfrm>
            <a:off x="1206500" y="1079500"/>
            <a:ext cx="21971100" cy="1433100"/>
          </a:xfrm>
          <a:prstGeom prst="rect">
            <a:avLst/>
          </a:prstGeom>
          <a:noFill/>
          <a:ln>
            <a:noFill/>
          </a:ln>
        </p:spPr>
        <p:txBody>
          <a:bodyPr spcFirstLastPara="1" wrap="square" lIns="50800" tIns="50800" rIns="50800" bIns="50800" anchor="t" anchorCtr="0">
            <a:normAutofit/>
          </a:bodyPr>
          <a:lstStyle>
            <a:lvl1pPr marR="0" lvl="0" algn="l" rtl="0">
              <a:lnSpc>
                <a:spcPct val="80000"/>
              </a:lnSpc>
              <a:spcBef>
                <a:spcPts val="0"/>
              </a:spcBef>
              <a:spcAft>
                <a:spcPts val="0"/>
              </a:spcAft>
              <a:buClr>
                <a:srgbClr val="000000"/>
              </a:buClr>
              <a:buSzPts val="4000"/>
              <a:buFont typeface="Montserrat SemiBold"/>
              <a:buNone/>
              <a:defRPr sz="4000" b="0" i="0" u="none" strike="noStrike" cap="none">
                <a:solidFill>
                  <a:srgbClr val="000000"/>
                </a:solidFill>
                <a:latin typeface="Montserrat SemiBold"/>
                <a:ea typeface="Montserrat SemiBold"/>
                <a:cs typeface="Montserrat SemiBold"/>
                <a:sym typeface="Montserrat SemiBold"/>
              </a:defRPr>
            </a:lvl1pPr>
            <a:lvl2pPr marR="0" lvl="1" algn="l" rtl="0">
              <a:lnSpc>
                <a:spcPct val="80000"/>
              </a:lnSpc>
              <a:spcBef>
                <a:spcPts val="0"/>
              </a:spcBef>
              <a:spcAft>
                <a:spcPts val="0"/>
              </a:spcAft>
              <a:buClr>
                <a:srgbClr val="000000"/>
              </a:buClr>
              <a:buSzPts val="4000"/>
              <a:buFont typeface="Montserrat SemiBold"/>
              <a:buNone/>
              <a:defRPr sz="4000" b="0" i="0" u="none" strike="noStrike" cap="none">
                <a:solidFill>
                  <a:srgbClr val="000000"/>
                </a:solidFill>
                <a:latin typeface="Montserrat SemiBold"/>
                <a:ea typeface="Montserrat SemiBold"/>
                <a:cs typeface="Montserrat SemiBold"/>
                <a:sym typeface="Montserrat SemiBold"/>
              </a:defRPr>
            </a:lvl2pPr>
            <a:lvl3pPr marR="0" lvl="2" algn="l" rtl="0">
              <a:lnSpc>
                <a:spcPct val="80000"/>
              </a:lnSpc>
              <a:spcBef>
                <a:spcPts val="0"/>
              </a:spcBef>
              <a:spcAft>
                <a:spcPts val="0"/>
              </a:spcAft>
              <a:buClr>
                <a:srgbClr val="000000"/>
              </a:buClr>
              <a:buSzPts val="4000"/>
              <a:buFont typeface="Montserrat SemiBold"/>
              <a:buNone/>
              <a:defRPr sz="4000" b="0" i="0" u="none" strike="noStrike" cap="none">
                <a:solidFill>
                  <a:srgbClr val="000000"/>
                </a:solidFill>
                <a:latin typeface="Montserrat SemiBold"/>
                <a:ea typeface="Montserrat SemiBold"/>
                <a:cs typeface="Montserrat SemiBold"/>
                <a:sym typeface="Montserrat SemiBold"/>
              </a:defRPr>
            </a:lvl3pPr>
            <a:lvl4pPr marR="0" lvl="3" algn="l" rtl="0">
              <a:lnSpc>
                <a:spcPct val="80000"/>
              </a:lnSpc>
              <a:spcBef>
                <a:spcPts val="0"/>
              </a:spcBef>
              <a:spcAft>
                <a:spcPts val="0"/>
              </a:spcAft>
              <a:buClr>
                <a:srgbClr val="000000"/>
              </a:buClr>
              <a:buSzPts val="4000"/>
              <a:buFont typeface="Montserrat SemiBold"/>
              <a:buNone/>
              <a:defRPr sz="4000" b="0" i="0" u="none" strike="noStrike" cap="none">
                <a:solidFill>
                  <a:srgbClr val="000000"/>
                </a:solidFill>
                <a:latin typeface="Montserrat SemiBold"/>
                <a:ea typeface="Montserrat SemiBold"/>
                <a:cs typeface="Montserrat SemiBold"/>
                <a:sym typeface="Montserrat SemiBold"/>
              </a:defRPr>
            </a:lvl4pPr>
            <a:lvl5pPr marR="0" lvl="4" algn="l" rtl="0">
              <a:lnSpc>
                <a:spcPct val="80000"/>
              </a:lnSpc>
              <a:spcBef>
                <a:spcPts val="0"/>
              </a:spcBef>
              <a:spcAft>
                <a:spcPts val="0"/>
              </a:spcAft>
              <a:buClr>
                <a:srgbClr val="000000"/>
              </a:buClr>
              <a:buSzPts val="4000"/>
              <a:buFont typeface="Montserrat SemiBold"/>
              <a:buNone/>
              <a:defRPr sz="4000" b="0" i="0" u="none" strike="noStrike" cap="none">
                <a:solidFill>
                  <a:srgbClr val="000000"/>
                </a:solidFill>
                <a:latin typeface="Montserrat SemiBold"/>
                <a:ea typeface="Montserrat SemiBold"/>
                <a:cs typeface="Montserrat SemiBold"/>
                <a:sym typeface="Montserrat SemiBold"/>
              </a:defRPr>
            </a:lvl5pPr>
            <a:lvl6pPr marR="0" lvl="5" algn="l" rtl="0">
              <a:lnSpc>
                <a:spcPct val="80000"/>
              </a:lnSpc>
              <a:spcBef>
                <a:spcPts val="0"/>
              </a:spcBef>
              <a:spcAft>
                <a:spcPts val="0"/>
              </a:spcAft>
              <a:buClr>
                <a:srgbClr val="000000"/>
              </a:buClr>
              <a:buSzPts val="4000"/>
              <a:buFont typeface="Montserrat SemiBold"/>
              <a:buNone/>
              <a:defRPr sz="4000" b="0" i="0" u="none" strike="noStrike" cap="none">
                <a:solidFill>
                  <a:srgbClr val="000000"/>
                </a:solidFill>
                <a:latin typeface="Montserrat SemiBold"/>
                <a:ea typeface="Montserrat SemiBold"/>
                <a:cs typeface="Montserrat SemiBold"/>
                <a:sym typeface="Montserrat SemiBold"/>
              </a:defRPr>
            </a:lvl6pPr>
            <a:lvl7pPr marR="0" lvl="6" algn="l" rtl="0">
              <a:lnSpc>
                <a:spcPct val="80000"/>
              </a:lnSpc>
              <a:spcBef>
                <a:spcPts val="0"/>
              </a:spcBef>
              <a:spcAft>
                <a:spcPts val="0"/>
              </a:spcAft>
              <a:buClr>
                <a:srgbClr val="000000"/>
              </a:buClr>
              <a:buSzPts val="4000"/>
              <a:buFont typeface="Montserrat SemiBold"/>
              <a:buNone/>
              <a:defRPr sz="4000" b="0" i="0" u="none" strike="noStrike" cap="none">
                <a:solidFill>
                  <a:srgbClr val="000000"/>
                </a:solidFill>
                <a:latin typeface="Montserrat SemiBold"/>
                <a:ea typeface="Montserrat SemiBold"/>
                <a:cs typeface="Montserrat SemiBold"/>
                <a:sym typeface="Montserrat SemiBold"/>
              </a:defRPr>
            </a:lvl7pPr>
            <a:lvl8pPr marR="0" lvl="7" algn="l" rtl="0">
              <a:lnSpc>
                <a:spcPct val="80000"/>
              </a:lnSpc>
              <a:spcBef>
                <a:spcPts val="0"/>
              </a:spcBef>
              <a:spcAft>
                <a:spcPts val="0"/>
              </a:spcAft>
              <a:buClr>
                <a:srgbClr val="000000"/>
              </a:buClr>
              <a:buSzPts val="4000"/>
              <a:buFont typeface="Montserrat SemiBold"/>
              <a:buNone/>
              <a:defRPr sz="4000" b="0" i="0" u="none" strike="noStrike" cap="none">
                <a:solidFill>
                  <a:srgbClr val="000000"/>
                </a:solidFill>
                <a:latin typeface="Montserrat SemiBold"/>
                <a:ea typeface="Montserrat SemiBold"/>
                <a:cs typeface="Montserrat SemiBold"/>
                <a:sym typeface="Montserrat SemiBold"/>
              </a:defRPr>
            </a:lvl8pPr>
            <a:lvl9pPr marR="0" lvl="8" algn="l" rtl="0">
              <a:lnSpc>
                <a:spcPct val="80000"/>
              </a:lnSpc>
              <a:spcBef>
                <a:spcPts val="0"/>
              </a:spcBef>
              <a:spcAft>
                <a:spcPts val="0"/>
              </a:spcAft>
              <a:buClr>
                <a:srgbClr val="000000"/>
              </a:buClr>
              <a:buSzPts val="4000"/>
              <a:buFont typeface="Montserrat SemiBold"/>
              <a:buNone/>
              <a:defRPr sz="4000" b="0" i="0" u="none" strike="noStrike" cap="none">
                <a:solidFill>
                  <a:srgbClr val="000000"/>
                </a:solidFill>
                <a:latin typeface="Montserrat SemiBold"/>
                <a:ea typeface="Montserrat SemiBold"/>
                <a:cs typeface="Montserrat SemiBold"/>
                <a:sym typeface="Montserrat SemiBold"/>
              </a:defRPr>
            </a:lvl9pPr>
          </a:lstStyle>
          <a:p>
            <a:endParaRPr/>
          </a:p>
        </p:txBody>
      </p:sp>
      <p:sp>
        <p:nvSpPr>
          <p:cNvPr id="222" name="Google Shape;222;p50"/>
          <p:cNvSpPr txBox="1">
            <a:spLocks noGrp="1"/>
          </p:cNvSpPr>
          <p:nvPr>
            <p:ph type="body" idx="1"/>
          </p:nvPr>
        </p:nvSpPr>
        <p:spPr>
          <a:xfrm>
            <a:off x="1206500" y="4248504"/>
            <a:ext cx="21971100" cy="8256000"/>
          </a:xfrm>
          <a:prstGeom prst="rect">
            <a:avLst/>
          </a:prstGeom>
          <a:noFill/>
          <a:ln>
            <a:noFill/>
          </a:ln>
        </p:spPr>
        <p:txBody>
          <a:bodyPr spcFirstLastPara="1" wrap="square" lIns="50800" tIns="50800" rIns="50800" bIns="50800" anchor="t" anchorCtr="0">
            <a:normAutofit/>
          </a:bodyPr>
          <a:lstStyle>
            <a:lvl1pPr marL="457200" marR="0" lvl="0" indent="-603504"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1pPr>
            <a:lvl2pPr marL="914400" marR="0" lvl="1" indent="-603504"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2pPr>
            <a:lvl3pPr marL="1371600" marR="0" lvl="2" indent="-603504"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3pPr>
            <a:lvl4pPr marL="1828800" marR="0" lvl="3" indent="-603504"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4pPr>
            <a:lvl5pPr marL="2286000" marR="0" lvl="4" indent="-603504"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5pPr>
            <a:lvl6pPr marL="2743200" marR="0" lvl="5" indent="-603504"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6pPr>
            <a:lvl7pPr marL="3200400" marR="0" lvl="6" indent="-603504"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7pPr>
            <a:lvl8pPr marL="3657600" marR="0" lvl="7" indent="-603504"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8pPr>
            <a:lvl9pPr marL="4114800" marR="0" lvl="8" indent="-603503"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9pPr>
          </a:lstStyle>
          <a:p>
            <a:endParaRPr/>
          </a:p>
        </p:txBody>
      </p:sp>
      <p:sp>
        <p:nvSpPr>
          <p:cNvPr id="223" name="Google Shape;223;p50"/>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marR="0" lvl="0"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US"/>
              <a:t>‹#›</a:t>
            </a:fld>
            <a:endParaRPr sz="1400">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a:gsLst>
            <a:gs pos="0">
              <a:srgbClr val="FFDA69"/>
            </a:gs>
            <a:gs pos="100000">
              <a:srgbClr val="FFFFFF"/>
            </a:gs>
          </a:gsLst>
          <a:lin ang="5400012" scaled="0"/>
        </a:gradFill>
        <a:effectLst/>
      </p:bgPr>
    </p:bg>
    <p:spTree>
      <p:nvGrpSpPr>
        <p:cNvPr id="1" name="Shape 290"/>
        <p:cNvGrpSpPr/>
        <p:nvPr/>
      </p:nvGrpSpPr>
      <p:grpSpPr>
        <a:xfrm>
          <a:off x="0" y="0"/>
          <a:ext cx="0" cy="0"/>
          <a:chOff x="0" y="0"/>
          <a:chExt cx="0" cy="0"/>
        </a:xfrm>
      </p:grpSpPr>
      <p:sp>
        <p:nvSpPr>
          <p:cNvPr id="291" name="Google Shape;291;p67"/>
          <p:cNvSpPr txBox="1">
            <a:spLocks noGrp="1"/>
          </p:cNvSpPr>
          <p:nvPr>
            <p:ph type="title"/>
          </p:nvPr>
        </p:nvSpPr>
        <p:spPr>
          <a:xfrm>
            <a:off x="1295400" y="5404408"/>
            <a:ext cx="21869400" cy="2881800"/>
          </a:xfrm>
          <a:prstGeom prst="rect">
            <a:avLst/>
          </a:prstGeom>
          <a:noFill/>
          <a:ln>
            <a:noFill/>
          </a:ln>
        </p:spPr>
        <p:txBody>
          <a:bodyPr spcFirstLastPara="1" wrap="square" lIns="50800" tIns="50800" rIns="50800" bIns="50800" anchor="ctr" anchorCtr="0">
            <a:normAutofit/>
          </a:bodyPr>
          <a:lstStyle>
            <a:lvl1pPr marR="0" lvl="0" algn="l" rtl="0">
              <a:lnSpc>
                <a:spcPct val="80000"/>
              </a:lnSpc>
              <a:spcBef>
                <a:spcPts val="0"/>
              </a:spcBef>
              <a:spcAft>
                <a:spcPts val="0"/>
              </a:spcAft>
              <a:buClr>
                <a:srgbClr val="027CA1"/>
              </a:buClr>
              <a:buSzPts val="10200"/>
              <a:buFont typeface="Montserrat"/>
              <a:buNone/>
              <a:defRPr sz="10200" b="1" i="0" u="none" strike="noStrike" cap="none">
                <a:solidFill>
                  <a:srgbClr val="027CA1"/>
                </a:solidFill>
                <a:latin typeface="Montserrat"/>
                <a:ea typeface="Montserrat"/>
                <a:cs typeface="Montserrat"/>
                <a:sym typeface="Montserrat"/>
              </a:defRPr>
            </a:lvl1pPr>
            <a:lvl2pPr marR="0" lvl="1" algn="l" rtl="0">
              <a:lnSpc>
                <a:spcPct val="80000"/>
              </a:lnSpc>
              <a:spcBef>
                <a:spcPts val="0"/>
              </a:spcBef>
              <a:spcAft>
                <a:spcPts val="0"/>
              </a:spcAft>
              <a:buClr>
                <a:srgbClr val="027CA1"/>
              </a:buClr>
              <a:buSzPts val="10200"/>
              <a:buFont typeface="Montserrat"/>
              <a:buNone/>
              <a:defRPr sz="10200" b="1" i="0" u="none" strike="noStrike" cap="none">
                <a:solidFill>
                  <a:srgbClr val="027CA1"/>
                </a:solidFill>
                <a:latin typeface="Montserrat"/>
                <a:ea typeface="Montserrat"/>
                <a:cs typeface="Montserrat"/>
                <a:sym typeface="Montserrat"/>
              </a:defRPr>
            </a:lvl2pPr>
            <a:lvl3pPr marR="0" lvl="2" algn="l" rtl="0">
              <a:lnSpc>
                <a:spcPct val="80000"/>
              </a:lnSpc>
              <a:spcBef>
                <a:spcPts val="0"/>
              </a:spcBef>
              <a:spcAft>
                <a:spcPts val="0"/>
              </a:spcAft>
              <a:buClr>
                <a:srgbClr val="027CA1"/>
              </a:buClr>
              <a:buSzPts val="10200"/>
              <a:buFont typeface="Montserrat"/>
              <a:buNone/>
              <a:defRPr sz="10200" b="1" i="0" u="none" strike="noStrike" cap="none">
                <a:solidFill>
                  <a:srgbClr val="027CA1"/>
                </a:solidFill>
                <a:latin typeface="Montserrat"/>
                <a:ea typeface="Montserrat"/>
                <a:cs typeface="Montserrat"/>
                <a:sym typeface="Montserrat"/>
              </a:defRPr>
            </a:lvl3pPr>
            <a:lvl4pPr marR="0" lvl="3" algn="l" rtl="0">
              <a:lnSpc>
                <a:spcPct val="80000"/>
              </a:lnSpc>
              <a:spcBef>
                <a:spcPts val="0"/>
              </a:spcBef>
              <a:spcAft>
                <a:spcPts val="0"/>
              </a:spcAft>
              <a:buClr>
                <a:srgbClr val="027CA1"/>
              </a:buClr>
              <a:buSzPts val="10200"/>
              <a:buFont typeface="Montserrat"/>
              <a:buNone/>
              <a:defRPr sz="10200" b="1" i="0" u="none" strike="noStrike" cap="none">
                <a:solidFill>
                  <a:srgbClr val="027CA1"/>
                </a:solidFill>
                <a:latin typeface="Montserrat"/>
                <a:ea typeface="Montserrat"/>
                <a:cs typeface="Montserrat"/>
                <a:sym typeface="Montserrat"/>
              </a:defRPr>
            </a:lvl4pPr>
            <a:lvl5pPr marR="0" lvl="4" algn="l" rtl="0">
              <a:lnSpc>
                <a:spcPct val="80000"/>
              </a:lnSpc>
              <a:spcBef>
                <a:spcPts val="0"/>
              </a:spcBef>
              <a:spcAft>
                <a:spcPts val="0"/>
              </a:spcAft>
              <a:buClr>
                <a:srgbClr val="027CA1"/>
              </a:buClr>
              <a:buSzPts val="10200"/>
              <a:buFont typeface="Montserrat"/>
              <a:buNone/>
              <a:defRPr sz="10200" b="1" i="0" u="none" strike="noStrike" cap="none">
                <a:solidFill>
                  <a:srgbClr val="027CA1"/>
                </a:solidFill>
                <a:latin typeface="Montserrat"/>
                <a:ea typeface="Montserrat"/>
                <a:cs typeface="Montserrat"/>
                <a:sym typeface="Montserrat"/>
              </a:defRPr>
            </a:lvl5pPr>
            <a:lvl6pPr marR="0" lvl="5" algn="l" rtl="0">
              <a:lnSpc>
                <a:spcPct val="80000"/>
              </a:lnSpc>
              <a:spcBef>
                <a:spcPts val="0"/>
              </a:spcBef>
              <a:spcAft>
                <a:spcPts val="0"/>
              </a:spcAft>
              <a:buClr>
                <a:srgbClr val="027CA1"/>
              </a:buClr>
              <a:buSzPts val="10200"/>
              <a:buFont typeface="Montserrat"/>
              <a:buNone/>
              <a:defRPr sz="10200" b="1" i="0" u="none" strike="noStrike" cap="none">
                <a:solidFill>
                  <a:srgbClr val="027CA1"/>
                </a:solidFill>
                <a:latin typeface="Montserrat"/>
                <a:ea typeface="Montserrat"/>
                <a:cs typeface="Montserrat"/>
                <a:sym typeface="Montserrat"/>
              </a:defRPr>
            </a:lvl6pPr>
            <a:lvl7pPr marR="0" lvl="6" algn="l" rtl="0">
              <a:lnSpc>
                <a:spcPct val="80000"/>
              </a:lnSpc>
              <a:spcBef>
                <a:spcPts val="0"/>
              </a:spcBef>
              <a:spcAft>
                <a:spcPts val="0"/>
              </a:spcAft>
              <a:buClr>
                <a:srgbClr val="027CA1"/>
              </a:buClr>
              <a:buSzPts val="10200"/>
              <a:buFont typeface="Montserrat"/>
              <a:buNone/>
              <a:defRPr sz="10200" b="1" i="0" u="none" strike="noStrike" cap="none">
                <a:solidFill>
                  <a:srgbClr val="027CA1"/>
                </a:solidFill>
                <a:latin typeface="Montserrat"/>
                <a:ea typeface="Montserrat"/>
                <a:cs typeface="Montserrat"/>
                <a:sym typeface="Montserrat"/>
              </a:defRPr>
            </a:lvl7pPr>
            <a:lvl8pPr marR="0" lvl="7" algn="l" rtl="0">
              <a:lnSpc>
                <a:spcPct val="80000"/>
              </a:lnSpc>
              <a:spcBef>
                <a:spcPts val="0"/>
              </a:spcBef>
              <a:spcAft>
                <a:spcPts val="0"/>
              </a:spcAft>
              <a:buClr>
                <a:srgbClr val="027CA1"/>
              </a:buClr>
              <a:buSzPts val="10200"/>
              <a:buFont typeface="Montserrat"/>
              <a:buNone/>
              <a:defRPr sz="10200" b="1" i="0" u="none" strike="noStrike" cap="none">
                <a:solidFill>
                  <a:srgbClr val="027CA1"/>
                </a:solidFill>
                <a:latin typeface="Montserrat"/>
                <a:ea typeface="Montserrat"/>
                <a:cs typeface="Montserrat"/>
                <a:sym typeface="Montserrat"/>
              </a:defRPr>
            </a:lvl8pPr>
            <a:lvl9pPr marR="0" lvl="8" algn="l" rtl="0">
              <a:lnSpc>
                <a:spcPct val="80000"/>
              </a:lnSpc>
              <a:spcBef>
                <a:spcPts val="0"/>
              </a:spcBef>
              <a:spcAft>
                <a:spcPts val="0"/>
              </a:spcAft>
              <a:buClr>
                <a:srgbClr val="027CA1"/>
              </a:buClr>
              <a:buSzPts val="10200"/>
              <a:buFont typeface="Montserrat"/>
              <a:buNone/>
              <a:defRPr sz="10200" b="1" i="0" u="none" strike="noStrike" cap="none">
                <a:solidFill>
                  <a:srgbClr val="027CA1"/>
                </a:solidFill>
                <a:latin typeface="Montserrat"/>
                <a:ea typeface="Montserrat"/>
                <a:cs typeface="Montserrat"/>
                <a:sym typeface="Montserrat"/>
              </a:defRPr>
            </a:lvl9pPr>
          </a:lstStyle>
          <a:p>
            <a:endParaRPr/>
          </a:p>
        </p:txBody>
      </p:sp>
      <p:sp>
        <p:nvSpPr>
          <p:cNvPr id="292" name="Google Shape;292;p67"/>
          <p:cNvSpPr txBox="1">
            <a:spLocks noGrp="1"/>
          </p:cNvSpPr>
          <p:nvPr>
            <p:ph type="body" idx="1"/>
          </p:nvPr>
        </p:nvSpPr>
        <p:spPr>
          <a:xfrm>
            <a:off x="1219200" y="3200400"/>
            <a:ext cx="21945600" cy="9051900"/>
          </a:xfrm>
          <a:prstGeom prst="rect">
            <a:avLst/>
          </a:prstGeom>
          <a:noFill/>
          <a:ln>
            <a:noFill/>
          </a:ln>
        </p:spPr>
        <p:txBody>
          <a:bodyPr spcFirstLastPara="1" wrap="square" lIns="50800" tIns="50800" rIns="50800" bIns="50800" anchor="t" anchorCtr="0">
            <a:normAutofit/>
          </a:bodyPr>
          <a:lstStyle>
            <a:lvl1pPr marL="457200" marR="0" lvl="0" indent="-228600" algn="l" rtl="0">
              <a:lnSpc>
                <a:spcPct val="100000"/>
              </a:lnSpc>
              <a:spcBef>
                <a:spcPts val="0"/>
              </a:spcBef>
              <a:spcAft>
                <a:spcPts val="0"/>
              </a:spcAft>
              <a:buClr>
                <a:srgbClr val="000000"/>
              </a:buClr>
              <a:buSzPts val="3500"/>
              <a:buFont typeface="Arial"/>
              <a:buNone/>
              <a:defRPr sz="3500" b="1"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3500"/>
              <a:buFont typeface="Arial"/>
              <a:buNone/>
              <a:defRPr sz="3500" b="1"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3500"/>
              <a:buFont typeface="Arial"/>
              <a:buNone/>
              <a:defRPr sz="3500" b="1"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3500"/>
              <a:buFont typeface="Arial"/>
              <a:buNone/>
              <a:defRPr sz="3500" b="1"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3500"/>
              <a:buFont typeface="Arial"/>
              <a:buNone/>
              <a:defRPr sz="3500" b="1"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3500"/>
              <a:buFont typeface="Arial"/>
              <a:buNone/>
              <a:defRPr sz="3500" b="1"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3500"/>
              <a:buFont typeface="Arial"/>
              <a:buNone/>
              <a:defRPr sz="3500" b="1"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3500"/>
              <a:buFont typeface="Arial"/>
              <a:buNone/>
              <a:defRPr sz="3500" b="1"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3500"/>
              <a:buFont typeface="Arial"/>
              <a:buNone/>
              <a:defRPr sz="3500" b="1" i="0" u="none" strike="noStrike" cap="none">
                <a:solidFill>
                  <a:srgbClr val="000000"/>
                </a:solidFill>
                <a:latin typeface="Arial"/>
                <a:ea typeface="Arial"/>
                <a:cs typeface="Arial"/>
                <a:sym typeface="Arial"/>
              </a:defRPr>
            </a:lvl9pPr>
          </a:lstStyle>
          <a:p>
            <a:endParaRPr/>
          </a:p>
        </p:txBody>
      </p:sp>
      <p:sp>
        <p:nvSpPr>
          <p:cNvPr id="293" name="Google Shape;293;p67"/>
          <p:cNvSpPr txBox="1">
            <a:spLocks noGrp="1"/>
          </p:cNvSpPr>
          <p:nvPr>
            <p:ph type="sldNum" idx="12"/>
          </p:nvPr>
        </p:nvSpPr>
        <p:spPr>
          <a:xfrm>
            <a:off x="22793823" y="13022439"/>
            <a:ext cx="368700" cy="379800"/>
          </a:xfrm>
          <a:prstGeom prst="rect">
            <a:avLst/>
          </a:prstGeom>
          <a:noFill/>
          <a:ln>
            <a:noFill/>
          </a:ln>
        </p:spPr>
        <p:txBody>
          <a:bodyPr spcFirstLastPara="1" wrap="square" lIns="50800" tIns="50800" rIns="50800" bIns="50800" anchor="b" anchorCtr="0">
            <a:spAutoFit/>
          </a:bodyPr>
          <a:lstStyle>
            <a:lvl1pPr marL="0" marR="0" lvl="0" indent="0" algn="ctr"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1pPr>
            <a:lvl2pPr marL="0" marR="0" lvl="1" indent="0" algn="ctr"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2pPr>
            <a:lvl3pPr marL="0" marR="0" lvl="2" indent="0" algn="ctr"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3pPr>
            <a:lvl4pPr marL="0" marR="0" lvl="3" indent="0" algn="ctr"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4pPr>
            <a:lvl5pPr marL="0" marR="0" lvl="4" indent="0" algn="ctr"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5pPr>
            <a:lvl6pPr marL="0" marR="0" lvl="5" indent="0" algn="ctr"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0" marR="0" lvl="6" indent="0" algn="ctr"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0" marR="0" lvl="7" indent="0" algn="ctr"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0" marR="0" lvl="8" indent="0" algn="ctr"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sz="1400"/>
          </a:p>
        </p:txBody>
      </p:sp>
    </p:spTree>
  </p:cSld>
  <p:clrMap bg1="lt1" tx1="dk1" bg2="dk2" tx2="lt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5.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68.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6.jpg"/><Relationship Id="rId4" Type="http://schemas.openxmlformats.org/officeDocument/2006/relationships/image" Target="../media/image15.jpg"/></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png"/><Relationship Id="rId17" Type="http://schemas.openxmlformats.org/officeDocument/2006/relationships/image" Target="../media/image35.png"/><Relationship Id="rId2" Type="http://schemas.openxmlformats.org/officeDocument/2006/relationships/notesSlide" Target="../notesSlides/notesSlide28.xml"/><Relationship Id="rId16" Type="http://schemas.openxmlformats.org/officeDocument/2006/relationships/hyperlink" Target="https://conorneill.com/2018/04/21/understanding-personality-the-12-jungian-archetypes/" TargetMode="External"/><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5" Type="http://schemas.openxmlformats.org/officeDocument/2006/relationships/image" Target="../media/image3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 Id="rId14" Type="http://schemas.openxmlformats.org/officeDocument/2006/relationships/image" Target="../media/image33.png"/></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hyperlink" Target="https://conorneill.com/2018/04/21/understanding-personality-the-12-jungian-archetypes/"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31.xml"/><Relationship Id="rId1" Type="http://schemas.openxmlformats.org/officeDocument/2006/relationships/slideLayout" Target="../slideLayouts/slideLayout50.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2.xml"/><Relationship Id="rId1" Type="http://schemas.openxmlformats.org/officeDocument/2006/relationships/slideLayout" Target="../slideLayouts/slideLayout50.xml"/></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3.xml"/><Relationship Id="rId1" Type="http://schemas.openxmlformats.org/officeDocument/2006/relationships/slideLayout" Target="../slideLayouts/slideLayout50.xml"/></Relationships>
</file>

<file path=ppt/slides/_rels/slide34.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34.xml"/><Relationship Id="rId1" Type="http://schemas.openxmlformats.org/officeDocument/2006/relationships/slideLayout" Target="../slideLayouts/slideLayout50.xml"/><Relationship Id="rId6" Type="http://schemas.openxmlformats.org/officeDocument/2006/relationships/image" Target="../media/image53.png"/><Relationship Id="rId11" Type="http://schemas.openxmlformats.org/officeDocument/2006/relationships/image" Target="../media/image58.png"/><Relationship Id="rId5" Type="http://schemas.openxmlformats.org/officeDocument/2006/relationships/image" Target="../media/image52.pn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png"/></Relationships>
</file>

<file path=ppt/slides/_rels/slide35.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35.xml"/><Relationship Id="rId1" Type="http://schemas.openxmlformats.org/officeDocument/2006/relationships/slideLayout" Target="../slideLayouts/slideLayout50.xml"/><Relationship Id="rId6" Type="http://schemas.openxmlformats.org/officeDocument/2006/relationships/image" Target="../media/image62.png"/><Relationship Id="rId5" Type="http://schemas.openxmlformats.org/officeDocument/2006/relationships/image" Target="../media/image61.png"/><Relationship Id="rId10" Type="http://schemas.openxmlformats.org/officeDocument/2006/relationships/image" Target="../media/image66.png"/><Relationship Id="rId4" Type="http://schemas.openxmlformats.org/officeDocument/2006/relationships/image" Target="../media/image60.png"/><Relationship Id="rId9" Type="http://schemas.openxmlformats.org/officeDocument/2006/relationships/image" Target="../media/image65.png"/></Relationships>
</file>

<file path=ppt/slides/_rels/slide36.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notesSlide" Target="../notesSlides/notesSlide36.xml"/><Relationship Id="rId1" Type="http://schemas.openxmlformats.org/officeDocument/2006/relationships/slideLayout" Target="../slideLayouts/slideLayout50.xml"/><Relationship Id="rId6" Type="http://schemas.openxmlformats.org/officeDocument/2006/relationships/image" Target="../media/image70.png"/><Relationship Id="rId5" Type="http://schemas.openxmlformats.org/officeDocument/2006/relationships/image" Target="../media/image69.png"/><Relationship Id="rId10" Type="http://schemas.openxmlformats.org/officeDocument/2006/relationships/image" Target="../media/image74.png"/><Relationship Id="rId4" Type="http://schemas.openxmlformats.org/officeDocument/2006/relationships/image" Target="../media/image68.png"/><Relationship Id="rId9" Type="http://schemas.openxmlformats.org/officeDocument/2006/relationships/image" Target="../media/image73.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0.xml"/></Relationships>
</file>

<file path=ppt/slides/_rels/slide38.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5.png"/><Relationship Id="rId7" Type="http://schemas.openxmlformats.org/officeDocument/2006/relationships/image" Target="../media/image79.png"/><Relationship Id="rId2" Type="http://schemas.openxmlformats.org/officeDocument/2006/relationships/notesSlide" Target="../notesSlides/notesSlide38.xml"/><Relationship Id="rId1" Type="http://schemas.openxmlformats.org/officeDocument/2006/relationships/slideLayout" Target="../slideLayouts/slideLayout50.xml"/><Relationship Id="rId6" Type="http://schemas.openxmlformats.org/officeDocument/2006/relationships/image" Target="../media/image78.png"/><Relationship Id="rId5" Type="http://schemas.openxmlformats.org/officeDocument/2006/relationships/image" Target="../media/image77.png"/><Relationship Id="rId10" Type="http://schemas.openxmlformats.org/officeDocument/2006/relationships/image" Target="../media/image82.png"/><Relationship Id="rId4" Type="http://schemas.openxmlformats.org/officeDocument/2006/relationships/image" Target="../media/image76.png"/><Relationship Id="rId9" Type="http://schemas.openxmlformats.org/officeDocument/2006/relationships/image" Target="../media/image81.png"/></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40.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84.jpg"/><Relationship Id="rId7" Type="http://schemas.openxmlformats.org/officeDocument/2006/relationships/image" Target="../media/image88.jp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87.jpg"/><Relationship Id="rId5" Type="http://schemas.openxmlformats.org/officeDocument/2006/relationships/image" Target="../media/image86.jpg"/><Relationship Id="rId4" Type="http://schemas.openxmlformats.org/officeDocument/2006/relationships/image" Target="../media/image85.jpg"/><Relationship Id="rId9" Type="http://schemas.openxmlformats.org/officeDocument/2006/relationships/image" Target="../media/image90.png"/></Relationships>
</file>

<file path=ppt/slides/_rels/slide41.xml.rels><?xml version="1.0" encoding="UTF-8" standalone="yes"?>
<Relationships xmlns="http://schemas.openxmlformats.org/package/2006/relationships"><Relationship Id="rId3" Type="http://schemas.openxmlformats.org/officeDocument/2006/relationships/image" Target="../media/image91.jpg"/><Relationship Id="rId7" Type="http://schemas.openxmlformats.org/officeDocument/2006/relationships/image" Target="../media/image94.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93.png"/><Relationship Id="rId5" Type="http://schemas.openxmlformats.org/officeDocument/2006/relationships/image" Target="../media/image84.jpg"/><Relationship Id="rId4" Type="http://schemas.openxmlformats.org/officeDocument/2006/relationships/image" Target="../media/image92.png"/></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95.png"/></Relationships>
</file>

<file path=ppt/slides/_rels/slide4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3.xml"/><Relationship Id="rId1" Type="http://schemas.openxmlformats.org/officeDocument/2006/relationships/slideLayout" Target="../slideLayouts/slideLayout50.xml"/></Relationships>
</file>

<file path=ppt/slides/_rels/slide4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4.xml"/><Relationship Id="rId1" Type="http://schemas.openxmlformats.org/officeDocument/2006/relationships/slideLayout" Target="../slideLayouts/slideLayout63.xml"/></Relationships>
</file>

<file path=ppt/slides/_rels/slide4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5.xml"/><Relationship Id="rId1" Type="http://schemas.openxmlformats.org/officeDocument/2006/relationships/slideLayout" Target="../slideLayouts/slideLayout63.xml"/></Relationships>
</file>

<file path=ppt/slides/_rels/slide4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6.xml"/><Relationship Id="rId1" Type="http://schemas.openxmlformats.org/officeDocument/2006/relationships/slideLayout" Target="../slideLayouts/slideLayout63.xml"/></Relationships>
</file>

<file path=ppt/slides/_rels/slide4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7.xml"/><Relationship Id="rId1" Type="http://schemas.openxmlformats.org/officeDocument/2006/relationships/slideLayout" Target="../slideLayouts/slideLayout50.xml"/></Relationships>
</file>

<file path=ppt/slides/_rels/slide48.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8.xml"/><Relationship Id="rId1" Type="http://schemas.openxmlformats.org/officeDocument/2006/relationships/slideLayout" Target="../slideLayouts/slideLayout63.xml"/></Relationships>
</file>

<file path=ppt/slides/_rels/slide4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9.xml"/><Relationship Id="rId1" Type="http://schemas.openxmlformats.org/officeDocument/2006/relationships/slideLayout" Target="../slideLayouts/slideLayout63.xml"/></Relationships>
</file>

<file path=ppt/slides/_rels/slide5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50.xml"/><Relationship Id="rId1" Type="http://schemas.openxmlformats.org/officeDocument/2006/relationships/slideLayout" Target="../slideLayouts/slideLayout63.xml"/></Relationships>
</file>

<file path=ppt/slides/_rels/slide5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51.xml"/><Relationship Id="rId1" Type="http://schemas.openxmlformats.org/officeDocument/2006/relationships/slideLayout" Target="../slideLayouts/slideLayout63.xml"/></Relationships>
</file>

<file path=ppt/slides/_rels/slide5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52.xml"/><Relationship Id="rId1" Type="http://schemas.openxmlformats.org/officeDocument/2006/relationships/slideLayout" Target="../slideLayouts/slideLayout63.xml"/></Relationships>
</file>

<file path=ppt/slides/_rels/slide5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53.xml"/><Relationship Id="rId1" Type="http://schemas.openxmlformats.org/officeDocument/2006/relationships/slideLayout" Target="../slideLayouts/slideLayout63.xml"/></Relationships>
</file>

<file path=ppt/slides/_rels/slide5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54.xml"/><Relationship Id="rId1" Type="http://schemas.openxmlformats.org/officeDocument/2006/relationships/slideLayout" Target="../slideLayouts/slideLayout63.xml"/></Relationships>
</file>

<file path=ppt/slides/_rels/slide5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55.xml"/><Relationship Id="rId1" Type="http://schemas.openxmlformats.org/officeDocument/2006/relationships/slideLayout" Target="../slideLayouts/slideLayout63.xml"/><Relationship Id="rId4" Type="http://schemas.openxmlformats.org/officeDocument/2006/relationships/image" Target="../media/image97.png"/></Relationships>
</file>

<file path=ppt/slides/_rels/slide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8" Type="http://schemas.openxmlformats.org/officeDocument/2006/relationships/image" Target="../media/image101.jpg"/><Relationship Id="rId3" Type="http://schemas.openxmlformats.org/officeDocument/2006/relationships/image" Target="../media/image98.jpg"/><Relationship Id="rId7" Type="http://schemas.openxmlformats.org/officeDocument/2006/relationships/image" Target="../media/image100.jpg"/><Relationship Id="rId2" Type="http://schemas.openxmlformats.org/officeDocument/2006/relationships/notesSlide" Target="../notesSlides/notesSlide57.xml"/><Relationship Id="rId1" Type="http://schemas.openxmlformats.org/officeDocument/2006/relationships/slideLayout" Target="../slideLayouts/slideLayout50.xml"/><Relationship Id="rId6" Type="http://schemas.openxmlformats.org/officeDocument/2006/relationships/image" Target="../media/image99.jpg"/><Relationship Id="rId5" Type="http://schemas.openxmlformats.org/officeDocument/2006/relationships/image" Target="../media/image16.jpg"/><Relationship Id="rId4" Type="http://schemas.openxmlformats.org/officeDocument/2006/relationships/image" Target="../media/image91.jpg"/></Relationships>
</file>

<file path=ppt/slides/_rels/slide58.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58.xml"/><Relationship Id="rId1" Type="http://schemas.openxmlformats.org/officeDocument/2006/relationships/slideLayout" Target="../slideLayouts/slideLayout50.xml"/><Relationship Id="rId4" Type="http://schemas.openxmlformats.org/officeDocument/2006/relationships/image" Target="../media/image90.png"/></Relationships>
</file>

<file path=ppt/slides/_rels/slide5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59.xml"/><Relationship Id="rId1" Type="http://schemas.openxmlformats.org/officeDocument/2006/relationships/slideLayout" Target="../slideLayouts/slideLayout50.xml"/><Relationship Id="rId4" Type="http://schemas.openxmlformats.org/officeDocument/2006/relationships/image" Target="../media/image99.jpg"/></Relationships>
</file>

<file path=ppt/slides/_rels/slide6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60.xml"/><Relationship Id="rId1" Type="http://schemas.openxmlformats.org/officeDocument/2006/relationships/slideLayout" Target="../slideLayouts/slideLayout50.xml"/><Relationship Id="rId4" Type="http://schemas.openxmlformats.org/officeDocument/2006/relationships/image" Target="../media/image103.jpg"/></Relationships>
</file>

<file path=ppt/slides/_rels/slide6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61.xml"/><Relationship Id="rId1" Type="http://schemas.openxmlformats.org/officeDocument/2006/relationships/slideLayout" Target="../slideLayouts/slideLayout5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0.xml"/></Relationships>
</file>

<file path=ppt/slides/_rels/slide63.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63.xml"/><Relationship Id="rId1" Type="http://schemas.openxmlformats.org/officeDocument/2006/relationships/slideLayout" Target="../slideLayouts/slideLayout50.xml"/></Relationships>
</file>

<file path=ppt/slides/_rels/slide64.xml.rels><?xml version="1.0" encoding="UTF-8" standalone="yes"?>
<Relationships xmlns="http://schemas.openxmlformats.org/package/2006/relationships"><Relationship Id="rId8" Type="http://schemas.openxmlformats.org/officeDocument/2006/relationships/image" Target="../media/image110.png"/><Relationship Id="rId13" Type="http://schemas.openxmlformats.org/officeDocument/2006/relationships/image" Target="../media/image115.png"/><Relationship Id="rId3" Type="http://schemas.openxmlformats.org/officeDocument/2006/relationships/image" Target="../media/image105.png"/><Relationship Id="rId7" Type="http://schemas.openxmlformats.org/officeDocument/2006/relationships/image" Target="../media/image109.png"/><Relationship Id="rId12" Type="http://schemas.openxmlformats.org/officeDocument/2006/relationships/image" Target="../media/image114.png"/><Relationship Id="rId2" Type="http://schemas.openxmlformats.org/officeDocument/2006/relationships/notesSlide" Target="../notesSlides/notesSlide64.xml"/><Relationship Id="rId1" Type="http://schemas.openxmlformats.org/officeDocument/2006/relationships/slideLayout" Target="../slideLayouts/slideLayout50.xml"/><Relationship Id="rId6" Type="http://schemas.openxmlformats.org/officeDocument/2006/relationships/image" Target="../media/image108.png"/><Relationship Id="rId11" Type="http://schemas.openxmlformats.org/officeDocument/2006/relationships/image" Target="../media/image113.png"/><Relationship Id="rId5" Type="http://schemas.openxmlformats.org/officeDocument/2006/relationships/image" Target="../media/image107.png"/><Relationship Id="rId15" Type="http://schemas.openxmlformats.org/officeDocument/2006/relationships/image" Target="../media/image117.png"/><Relationship Id="rId10" Type="http://schemas.openxmlformats.org/officeDocument/2006/relationships/image" Target="../media/image112.png"/><Relationship Id="rId4" Type="http://schemas.openxmlformats.org/officeDocument/2006/relationships/image" Target="../media/image106.png"/><Relationship Id="rId9" Type="http://schemas.openxmlformats.org/officeDocument/2006/relationships/image" Target="../media/image111.png"/><Relationship Id="rId14" Type="http://schemas.openxmlformats.org/officeDocument/2006/relationships/image" Target="../media/image116.png"/></Relationships>
</file>

<file path=ppt/slides/_rels/slide65.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65.xml"/><Relationship Id="rId1" Type="http://schemas.openxmlformats.org/officeDocument/2006/relationships/slideLayout" Target="../slideLayouts/slideLayout50.xml"/><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119.png"/></Relationships>
</file>

<file path=ppt/slides/_rels/slide66.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66.xml"/><Relationship Id="rId1" Type="http://schemas.openxmlformats.org/officeDocument/2006/relationships/slideLayout" Target="../slideLayouts/slideLayout50.xml"/><Relationship Id="rId6" Type="http://schemas.openxmlformats.org/officeDocument/2006/relationships/image" Target="../media/image122.jpg"/><Relationship Id="rId5" Type="http://schemas.openxmlformats.org/officeDocument/2006/relationships/image" Target="../media/image75.png"/><Relationship Id="rId4" Type="http://schemas.openxmlformats.org/officeDocument/2006/relationships/image" Target="../media/image88.jpg"/></Relationships>
</file>

<file path=ppt/slides/_rels/slide67.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67.xml"/><Relationship Id="rId1" Type="http://schemas.openxmlformats.org/officeDocument/2006/relationships/slideLayout" Target="../slideLayouts/slideLayout50.xml"/><Relationship Id="rId6" Type="http://schemas.openxmlformats.org/officeDocument/2006/relationships/image" Target="../media/image126.jpg"/><Relationship Id="rId5" Type="http://schemas.openxmlformats.org/officeDocument/2006/relationships/image" Target="../media/image125.jpg"/><Relationship Id="rId4" Type="http://schemas.openxmlformats.org/officeDocument/2006/relationships/image" Target="../media/image124.jpg"/></Relationships>
</file>

<file path=ppt/slides/_rels/slide68.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68.xml"/><Relationship Id="rId1" Type="http://schemas.openxmlformats.org/officeDocument/2006/relationships/slideLayout" Target="../slideLayouts/slideLayout50.xml"/><Relationship Id="rId4" Type="http://schemas.openxmlformats.org/officeDocument/2006/relationships/image" Target="../media/image128.png"/></Relationships>
</file>

<file path=ppt/slides/_rels/slide6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0.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0.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50.xml"/></Relationships>
</file>

<file path=ppt/slides/_rels/slide7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FFAEB"/>
            </a:gs>
            <a:gs pos="100000">
              <a:srgbClr val="FFD457"/>
            </a:gs>
          </a:gsLst>
          <a:path path="circle">
            <a:fillToRect l="50000" t="50000" r="50000" b="50000"/>
          </a:path>
          <a:tileRect/>
        </a:gradFill>
        <a:effectLst/>
      </p:bgPr>
    </p:bg>
    <p:spTree>
      <p:nvGrpSpPr>
        <p:cNvPr id="1" name="Shape 360"/>
        <p:cNvGrpSpPr/>
        <p:nvPr/>
      </p:nvGrpSpPr>
      <p:grpSpPr>
        <a:xfrm>
          <a:off x="0" y="0"/>
          <a:ext cx="0" cy="0"/>
          <a:chOff x="0" y="0"/>
          <a:chExt cx="0" cy="0"/>
        </a:xfrm>
      </p:grpSpPr>
      <p:sp>
        <p:nvSpPr>
          <p:cNvPr id="361" name="Google Shape;361;p79"/>
          <p:cNvSpPr txBox="1"/>
          <p:nvPr/>
        </p:nvSpPr>
        <p:spPr>
          <a:xfrm>
            <a:off x="662200" y="12563250"/>
            <a:ext cx="5211000" cy="648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4300"/>
              </a:spcAft>
              <a:buNone/>
            </a:pPr>
            <a:r>
              <a:rPr lang="en-US">
                <a:solidFill>
                  <a:schemeClr val="dk2"/>
                </a:solidFill>
                <a:latin typeface="Montserrat"/>
                <a:ea typeface="Montserrat"/>
                <a:cs typeface="Montserrat"/>
                <a:sym typeface="Montserrat"/>
              </a:rPr>
              <a:t>.  </a:t>
            </a:r>
            <a:br>
              <a:rPr lang="en-US">
                <a:solidFill>
                  <a:schemeClr val="dk2"/>
                </a:solidFill>
                <a:latin typeface="Montserrat"/>
                <a:ea typeface="Montserrat"/>
                <a:cs typeface="Montserrat"/>
                <a:sym typeface="Montserrat"/>
              </a:rPr>
            </a:br>
            <a:r>
              <a:rPr lang="en-US">
                <a:solidFill>
                  <a:schemeClr val="dk2"/>
                </a:solidFill>
                <a:latin typeface="Montserrat"/>
                <a:ea typeface="Montserrat"/>
                <a:cs typeface="Montserrat"/>
                <a:sym typeface="Montserrat"/>
              </a:rPr>
              <a:t>© 2022 EquInox Business Law Group</a:t>
            </a:r>
            <a:endParaRPr>
              <a:solidFill>
                <a:schemeClr val="dk2"/>
              </a:solidFill>
              <a:latin typeface="Montserrat"/>
              <a:ea typeface="Montserrat"/>
              <a:cs typeface="Montserrat"/>
              <a:sym typeface="Montserrat"/>
            </a:endParaRPr>
          </a:p>
        </p:txBody>
      </p:sp>
      <p:pic>
        <p:nvPicPr>
          <p:cNvPr id="362" name="Google Shape;362;p79"/>
          <p:cNvPicPr preferRelativeResize="0"/>
          <p:nvPr/>
        </p:nvPicPr>
        <p:blipFill>
          <a:blip r:embed="rId3">
            <a:alphaModFix/>
          </a:blip>
          <a:stretch>
            <a:fillRect/>
          </a:stretch>
        </p:blipFill>
        <p:spPr>
          <a:xfrm>
            <a:off x="4894325" y="4442200"/>
            <a:ext cx="14206674" cy="3600225"/>
          </a:xfrm>
          <a:prstGeom prst="rect">
            <a:avLst/>
          </a:prstGeom>
          <a:noFill/>
          <a:ln>
            <a:noFill/>
          </a:ln>
        </p:spPr>
      </p:pic>
      <p:sp>
        <p:nvSpPr>
          <p:cNvPr id="363" name="Google Shape;363;p79"/>
          <p:cNvSpPr txBox="1"/>
          <p:nvPr/>
        </p:nvSpPr>
        <p:spPr>
          <a:xfrm>
            <a:off x="15442050" y="12228300"/>
            <a:ext cx="8415000" cy="1487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2500">
                <a:solidFill>
                  <a:srgbClr val="1E3932"/>
                </a:solidFill>
                <a:latin typeface="Montserrat"/>
                <a:ea typeface="Montserrat"/>
                <a:cs typeface="Montserrat"/>
                <a:sym typeface="Montserrat"/>
              </a:rPr>
              <a:t>Brand Guide</a:t>
            </a:r>
            <a:endParaRPr sz="2500">
              <a:solidFill>
                <a:srgbClr val="1E3932"/>
              </a:solidFill>
              <a:latin typeface="Montserrat"/>
              <a:ea typeface="Montserrat"/>
              <a:cs typeface="Montserrat"/>
              <a:sym typeface="Montserrat"/>
            </a:endParaRPr>
          </a:p>
          <a:p>
            <a:pPr marL="0" lvl="0" indent="0" algn="r" rtl="0">
              <a:spcBef>
                <a:spcPts val="0"/>
              </a:spcBef>
              <a:spcAft>
                <a:spcPts val="0"/>
              </a:spcAft>
              <a:buNone/>
            </a:pPr>
            <a:r>
              <a:rPr lang="en-US" sz="2500">
                <a:solidFill>
                  <a:srgbClr val="1E3932"/>
                </a:solidFill>
                <a:latin typeface="Montserrat"/>
                <a:ea typeface="Montserrat"/>
                <a:cs typeface="Montserrat"/>
                <a:sym typeface="Montserrat"/>
              </a:rPr>
              <a:t>220624</a:t>
            </a:r>
            <a:endParaRPr sz="2500">
              <a:solidFill>
                <a:srgbClr val="1E3932"/>
              </a:solidFill>
              <a:latin typeface="Montserrat"/>
              <a:ea typeface="Montserrat"/>
              <a:cs typeface="Montserrat"/>
              <a:sym typeface="Montserrat"/>
            </a:endParaRPr>
          </a:p>
          <a:p>
            <a:pPr marL="0" lvl="0" indent="0" algn="r" rtl="0">
              <a:lnSpc>
                <a:spcPct val="115000"/>
              </a:lnSpc>
              <a:spcBef>
                <a:spcPts val="0"/>
              </a:spcBef>
              <a:spcAft>
                <a:spcPts val="0"/>
              </a:spcAft>
              <a:buNone/>
            </a:pPr>
            <a:r>
              <a:rPr lang="en-US" sz="1100">
                <a:solidFill>
                  <a:schemeClr val="dk2"/>
                </a:solidFill>
                <a:latin typeface="Montserrat"/>
                <a:ea typeface="Montserrat"/>
                <a:cs typeface="Montserrat"/>
                <a:sym typeface="Montserrat"/>
              </a:rPr>
              <a:t>				</a:t>
            </a:r>
            <a:endParaRPr sz="1100">
              <a:solidFill>
                <a:schemeClr val="dk2"/>
              </a:solidFill>
              <a:latin typeface="Montserrat"/>
              <a:ea typeface="Montserrat"/>
              <a:cs typeface="Montserrat"/>
              <a:sym typeface="Montserrat"/>
            </a:endParaRPr>
          </a:p>
          <a:p>
            <a:pPr marL="0" lvl="0" indent="0" algn="r" rtl="0">
              <a:spcBef>
                <a:spcPts val="0"/>
              </a:spcBef>
              <a:spcAft>
                <a:spcPts val="0"/>
              </a:spcAft>
              <a:buNone/>
            </a:pPr>
            <a:r>
              <a:rPr lang="en-US" sz="1100">
                <a:solidFill>
                  <a:schemeClr val="dk2"/>
                </a:solidFill>
                <a:latin typeface="Montserrat"/>
                <a:ea typeface="Montserrat"/>
                <a:cs typeface="Montserrat"/>
                <a:sym typeface="Montserrat"/>
              </a:rPr>
              <a:t>			</a:t>
            </a:r>
            <a:endParaRPr sz="1100">
              <a:solidFill>
                <a:schemeClr val="dk2"/>
              </a:solidFill>
              <a:latin typeface="Montserrat"/>
              <a:ea typeface="Montserrat"/>
              <a:cs typeface="Montserrat"/>
              <a:sym typeface="Montserrat"/>
            </a:endParaRPr>
          </a:p>
          <a:p>
            <a:pPr marL="0" lvl="0" indent="0" algn="r" rtl="0">
              <a:spcBef>
                <a:spcPts val="0"/>
              </a:spcBef>
              <a:spcAft>
                <a:spcPts val="0"/>
              </a:spcAft>
              <a:buNone/>
            </a:pPr>
            <a:r>
              <a:rPr lang="en-US" sz="1100">
                <a:solidFill>
                  <a:schemeClr val="dk2"/>
                </a:solidFill>
                <a:latin typeface="Montserrat"/>
                <a:ea typeface="Montserrat"/>
                <a:cs typeface="Montserrat"/>
                <a:sym typeface="Montserrat"/>
              </a:rPr>
              <a:t>		</a:t>
            </a:r>
            <a:endParaRPr sz="1100">
              <a:solidFill>
                <a:schemeClr val="dk2"/>
              </a:solidFill>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80"/>
          <p:cNvSpPr txBox="1"/>
          <p:nvPr/>
        </p:nvSpPr>
        <p:spPr>
          <a:xfrm>
            <a:off x="14994100" y="2802000"/>
            <a:ext cx="4416900" cy="8799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500">
                <a:solidFill>
                  <a:srgbClr val="1E3932"/>
                </a:solidFill>
                <a:latin typeface="Montserrat SemiBold"/>
                <a:ea typeface="Montserrat SemiBold"/>
                <a:cs typeface="Montserrat SemiBold"/>
                <a:sym typeface="Montserrat SemiBold"/>
              </a:rPr>
              <a:t>MATTERFESTO</a:t>
            </a:r>
            <a:endParaRPr sz="2500">
              <a:solidFill>
                <a:srgbClr val="1E3932"/>
              </a:solidFill>
              <a:latin typeface="Montserrat SemiBold"/>
              <a:ea typeface="Montserrat SemiBold"/>
              <a:cs typeface="Montserrat SemiBold"/>
              <a:sym typeface="Montserrat SemiBold"/>
            </a:endParaRPr>
          </a:p>
          <a:p>
            <a:pPr marL="0" lvl="0" indent="0" algn="l" rtl="0">
              <a:spcBef>
                <a:spcPts val="0"/>
              </a:spcBef>
              <a:spcAft>
                <a:spcPts val="0"/>
              </a:spcAft>
              <a:buNone/>
            </a:pPr>
            <a:endParaRPr sz="2500">
              <a:solidFill>
                <a:srgbClr val="1E3932"/>
              </a:solidFill>
              <a:latin typeface="Montserrat SemiBold"/>
              <a:ea typeface="Montserrat SemiBold"/>
              <a:cs typeface="Montserrat SemiBold"/>
              <a:sym typeface="Montserrat SemiBold"/>
            </a:endParaRPr>
          </a:p>
          <a:p>
            <a:pPr marL="0" lvl="0" indent="0" algn="l" rtl="0">
              <a:spcBef>
                <a:spcPts val="0"/>
              </a:spcBef>
              <a:spcAft>
                <a:spcPts val="0"/>
              </a:spcAft>
              <a:buNone/>
            </a:pPr>
            <a:r>
              <a:rPr lang="en-US" sz="2500">
                <a:solidFill>
                  <a:srgbClr val="1E3932"/>
                </a:solidFill>
                <a:latin typeface="Montserrat SemiBold"/>
                <a:ea typeface="Montserrat SemiBold"/>
                <a:cs typeface="Montserrat SemiBold"/>
                <a:sym typeface="Montserrat SemiBold"/>
              </a:rPr>
              <a:t>OUR FOUNDATION</a:t>
            </a:r>
            <a:endParaRPr sz="2500">
              <a:solidFill>
                <a:srgbClr val="1E3932"/>
              </a:solidFill>
              <a:latin typeface="Montserrat SemiBold"/>
              <a:ea typeface="Montserrat SemiBold"/>
              <a:cs typeface="Montserrat SemiBold"/>
              <a:sym typeface="Montserrat SemiBold"/>
            </a:endParaRPr>
          </a:p>
          <a:p>
            <a:pPr marL="0" lvl="0" indent="0" algn="l" rtl="0">
              <a:spcBef>
                <a:spcPts val="0"/>
              </a:spcBef>
              <a:spcAft>
                <a:spcPts val="0"/>
              </a:spcAft>
              <a:buNone/>
            </a:pPr>
            <a:endParaRPr sz="2500">
              <a:solidFill>
                <a:srgbClr val="1E3932"/>
              </a:solidFill>
              <a:latin typeface="Montserrat"/>
              <a:ea typeface="Montserrat"/>
              <a:cs typeface="Montserrat"/>
              <a:sym typeface="Montserrat"/>
            </a:endParaRPr>
          </a:p>
          <a:p>
            <a:pPr marL="457200" lvl="0" indent="0" algn="l" rtl="0">
              <a:spcBef>
                <a:spcPts val="0"/>
              </a:spcBef>
              <a:spcAft>
                <a:spcPts val="0"/>
              </a:spcAft>
              <a:buNone/>
            </a:pPr>
            <a:r>
              <a:rPr lang="en-US" sz="2500">
                <a:solidFill>
                  <a:srgbClr val="1E3932"/>
                </a:solidFill>
                <a:latin typeface="Montserrat"/>
                <a:ea typeface="Montserrat"/>
                <a:cs typeface="Montserrat"/>
                <a:sym typeface="Montserrat"/>
              </a:rPr>
              <a:t>PROMISE</a:t>
            </a:r>
            <a:endParaRPr sz="2500">
              <a:solidFill>
                <a:srgbClr val="1E3932"/>
              </a:solidFill>
              <a:latin typeface="Montserrat"/>
              <a:ea typeface="Montserrat"/>
              <a:cs typeface="Montserrat"/>
              <a:sym typeface="Montserrat"/>
            </a:endParaRPr>
          </a:p>
          <a:p>
            <a:pPr marL="457200" lvl="0" indent="0" algn="l" rtl="0">
              <a:spcBef>
                <a:spcPts val="0"/>
              </a:spcBef>
              <a:spcAft>
                <a:spcPts val="0"/>
              </a:spcAft>
              <a:buNone/>
            </a:pPr>
            <a:endParaRPr sz="2500">
              <a:solidFill>
                <a:srgbClr val="1E3932"/>
              </a:solidFill>
              <a:latin typeface="Montserrat"/>
              <a:ea typeface="Montserrat"/>
              <a:cs typeface="Montserrat"/>
              <a:sym typeface="Montserrat"/>
            </a:endParaRPr>
          </a:p>
          <a:p>
            <a:pPr marL="457200" lvl="0" indent="0" algn="l" rtl="0">
              <a:spcBef>
                <a:spcPts val="0"/>
              </a:spcBef>
              <a:spcAft>
                <a:spcPts val="0"/>
              </a:spcAft>
              <a:buNone/>
            </a:pPr>
            <a:r>
              <a:rPr lang="en-US" sz="2500">
                <a:solidFill>
                  <a:srgbClr val="1E3932"/>
                </a:solidFill>
                <a:latin typeface="Montserrat"/>
                <a:ea typeface="Montserrat"/>
                <a:cs typeface="Montserrat"/>
                <a:sym typeface="Montserrat"/>
              </a:rPr>
              <a:t>POSITION</a:t>
            </a:r>
            <a:endParaRPr sz="2500">
              <a:solidFill>
                <a:srgbClr val="1E3932"/>
              </a:solidFill>
              <a:latin typeface="Montserrat"/>
              <a:ea typeface="Montserrat"/>
              <a:cs typeface="Montserrat"/>
              <a:sym typeface="Montserrat"/>
            </a:endParaRPr>
          </a:p>
          <a:p>
            <a:pPr marL="457200" lvl="0" indent="0" algn="l" rtl="0">
              <a:spcBef>
                <a:spcPts val="0"/>
              </a:spcBef>
              <a:spcAft>
                <a:spcPts val="0"/>
              </a:spcAft>
              <a:buNone/>
            </a:pPr>
            <a:endParaRPr sz="2500">
              <a:solidFill>
                <a:srgbClr val="1E3932"/>
              </a:solidFill>
              <a:latin typeface="Montserrat"/>
              <a:ea typeface="Montserrat"/>
              <a:cs typeface="Montserrat"/>
              <a:sym typeface="Montserrat"/>
            </a:endParaRPr>
          </a:p>
          <a:p>
            <a:pPr marL="457200" lvl="0" indent="0" algn="l" rtl="0">
              <a:spcBef>
                <a:spcPts val="0"/>
              </a:spcBef>
              <a:spcAft>
                <a:spcPts val="0"/>
              </a:spcAft>
              <a:buNone/>
            </a:pPr>
            <a:r>
              <a:rPr lang="en-US" sz="2500">
                <a:solidFill>
                  <a:srgbClr val="1E3932"/>
                </a:solidFill>
                <a:latin typeface="Montserrat"/>
                <a:ea typeface="Montserrat"/>
                <a:cs typeface="Montserrat"/>
                <a:sym typeface="Montserrat"/>
              </a:rPr>
              <a:t>NARRATIVE</a:t>
            </a:r>
            <a:endParaRPr sz="2500">
              <a:solidFill>
                <a:srgbClr val="1E3932"/>
              </a:solidFill>
              <a:latin typeface="Montserrat"/>
              <a:ea typeface="Montserrat"/>
              <a:cs typeface="Montserrat"/>
              <a:sym typeface="Montserrat"/>
            </a:endParaRPr>
          </a:p>
          <a:p>
            <a:pPr marL="457200" lvl="0" indent="0" algn="l" rtl="0">
              <a:spcBef>
                <a:spcPts val="0"/>
              </a:spcBef>
              <a:spcAft>
                <a:spcPts val="0"/>
              </a:spcAft>
              <a:buNone/>
            </a:pPr>
            <a:endParaRPr sz="2500">
              <a:solidFill>
                <a:srgbClr val="1E3932"/>
              </a:solidFill>
              <a:latin typeface="Montserrat"/>
              <a:ea typeface="Montserrat"/>
              <a:cs typeface="Montserrat"/>
              <a:sym typeface="Montserrat"/>
            </a:endParaRPr>
          </a:p>
          <a:p>
            <a:pPr marL="457200" lvl="0" indent="0" algn="l" rtl="0">
              <a:spcBef>
                <a:spcPts val="0"/>
              </a:spcBef>
              <a:spcAft>
                <a:spcPts val="0"/>
              </a:spcAft>
              <a:buNone/>
            </a:pPr>
            <a:r>
              <a:rPr lang="en-US" sz="2500">
                <a:solidFill>
                  <a:srgbClr val="1E3932"/>
                </a:solidFill>
                <a:latin typeface="Montserrat"/>
                <a:ea typeface="Montserrat"/>
                <a:cs typeface="Montserrat"/>
                <a:sym typeface="Montserrat"/>
              </a:rPr>
              <a:t>PERSONALITY</a:t>
            </a:r>
            <a:endParaRPr sz="2500">
              <a:solidFill>
                <a:srgbClr val="1E3932"/>
              </a:solidFill>
              <a:latin typeface="Montserrat"/>
              <a:ea typeface="Montserrat"/>
              <a:cs typeface="Montserrat"/>
              <a:sym typeface="Montserrat"/>
            </a:endParaRPr>
          </a:p>
          <a:p>
            <a:pPr marL="457200" lvl="0" indent="0" algn="l" rtl="0">
              <a:spcBef>
                <a:spcPts val="0"/>
              </a:spcBef>
              <a:spcAft>
                <a:spcPts val="0"/>
              </a:spcAft>
              <a:buNone/>
            </a:pPr>
            <a:endParaRPr sz="2500">
              <a:solidFill>
                <a:srgbClr val="1E3932"/>
              </a:solidFill>
              <a:latin typeface="Montserrat"/>
              <a:ea typeface="Montserrat"/>
              <a:cs typeface="Montserrat"/>
              <a:sym typeface="Montserrat"/>
            </a:endParaRPr>
          </a:p>
          <a:p>
            <a:pPr marL="0" lvl="0" indent="0" algn="l" rtl="0">
              <a:spcBef>
                <a:spcPts val="0"/>
              </a:spcBef>
              <a:spcAft>
                <a:spcPts val="0"/>
              </a:spcAft>
              <a:buNone/>
            </a:pPr>
            <a:r>
              <a:rPr lang="en-US" sz="2500">
                <a:solidFill>
                  <a:srgbClr val="1E3932"/>
                </a:solidFill>
                <a:latin typeface="Montserrat SemiBold"/>
                <a:ea typeface="Montserrat SemiBold"/>
                <a:cs typeface="Montserrat SemiBold"/>
                <a:sym typeface="Montserrat SemiBold"/>
              </a:rPr>
              <a:t>BRAND BRICKS</a:t>
            </a:r>
            <a:endParaRPr sz="2500">
              <a:solidFill>
                <a:srgbClr val="1E3932"/>
              </a:solidFill>
              <a:latin typeface="Montserrat SemiBold"/>
              <a:ea typeface="Montserrat SemiBold"/>
              <a:cs typeface="Montserrat SemiBold"/>
              <a:sym typeface="Montserrat SemiBold"/>
            </a:endParaRPr>
          </a:p>
          <a:p>
            <a:pPr marL="0" lvl="0" indent="0" algn="l" rtl="0">
              <a:spcBef>
                <a:spcPts val="0"/>
              </a:spcBef>
              <a:spcAft>
                <a:spcPts val="0"/>
              </a:spcAft>
              <a:buNone/>
            </a:pPr>
            <a:endParaRPr sz="2500">
              <a:solidFill>
                <a:srgbClr val="1E3932"/>
              </a:solidFill>
              <a:latin typeface="Montserrat"/>
              <a:ea typeface="Montserrat"/>
              <a:cs typeface="Montserrat"/>
              <a:sym typeface="Montserrat"/>
            </a:endParaRPr>
          </a:p>
          <a:p>
            <a:pPr marL="0" lvl="0" indent="0" algn="l" rtl="0">
              <a:spcBef>
                <a:spcPts val="0"/>
              </a:spcBef>
              <a:spcAft>
                <a:spcPts val="0"/>
              </a:spcAft>
              <a:buNone/>
            </a:pPr>
            <a:r>
              <a:rPr lang="en-US" sz="2500">
                <a:solidFill>
                  <a:srgbClr val="1E3932"/>
                </a:solidFill>
                <a:latin typeface="Montserrat"/>
                <a:ea typeface="Montserrat"/>
                <a:cs typeface="Montserrat"/>
                <a:sym typeface="Montserrat"/>
              </a:rPr>
              <a:t>	STORY</a:t>
            </a:r>
            <a:endParaRPr sz="2500">
              <a:solidFill>
                <a:srgbClr val="1E3932"/>
              </a:solidFill>
              <a:latin typeface="Montserrat"/>
              <a:ea typeface="Montserrat"/>
              <a:cs typeface="Montserrat"/>
              <a:sym typeface="Montserrat"/>
            </a:endParaRPr>
          </a:p>
          <a:p>
            <a:pPr marL="0" lvl="0" indent="0" algn="l" rtl="0">
              <a:spcBef>
                <a:spcPts val="0"/>
              </a:spcBef>
              <a:spcAft>
                <a:spcPts val="0"/>
              </a:spcAft>
              <a:buNone/>
            </a:pPr>
            <a:r>
              <a:rPr lang="en-US" sz="2500">
                <a:solidFill>
                  <a:srgbClr val="1E3932"/>
                </a:solidFill>
                <a:latin typeface="Montserrat"/>
                <a:ea typeface="Montserrat"/>
                <a:cs typeface="Montserrat"/>
                <a:sym typeface="Montserrat"/>
              </a:rPr>
              <a:t>	</a:t>
            </a:r>
            <a:endParaRPr sz="2500">
              <a:solidFill>
                <a:srgbClr val="1E3932"/>
              </a:solidFill>
              <a:latin typeface="Montserrat"/>
              <a:ea typeface="Montserrat"/>
              <a:cs typeface="Montserrat"/>
              <a:sym typeface="Montserrat"/>
            </a:endParaRPr>
          </a:p>
          <a:p>
            <a:pPr marL="0" lvl="0" indent="457200" algn="l" rtl="0">
              <a:spcBef>
                <a:spcPts val="0"/>
              </a:spcBef>
              <a:spcAft>
                <a:spcPts val="0"/>
              </a:spcAft>
              <a:buNone/>
            </a:pPr>
            <a:r>
              <a:rPr lang="en-US" sz="2500">
                <a:solidFill>
                  <a:srgbClr val="1E3932"/>
                </a:solidFill>
                <a:latin typeface="Montserrat"/>
                <a:ea typeface="Montserrat"/>
                <a:cs typeface="Montserrat"/>
                <a:sym typeface="Montserrat"/>
              </a:rPr>
              <a:t>DESIGN</a:t>
            </a:r>
            <a:endParaRPr sz="2500">
              <a:solidFill>
                <a:srgbClr val="1E3932"/>
              </a:solidFill>
              <a:latin typeface="Montserrat"/>
              <a:ea typeface="Montserrat"/>
              <a:cs typeface="Montserrat"/>
              <a:sym typeface="Montserrat"/>
            </a:endParaRPr>
          </a:p>
          <a:p>
            <a:pPr marL="0" lvl="0" indent="0" algn="l" rtl="0">
              <a:spcBef>
                <a:spcPts val="0"/>
              </a:spcBef>
              <a:spcAft>
                <a:spcPts val="0"/>
              </a:spcAft>
              <a:buNone/>
            </a:pPr>
            <a:endParaRPr sz="2500">
              <a:solidFill>
                <a:srgbClr val="1E3932"/>
              </a:solidFill>
              <a:latin typeface="Montserrat"/>
              <a:ea typeface="Montserrat"/>
              <a:cs typeface="Montserrat"/>
              <a:sym typeface="Montserrat"/>
            </a:endParaRPr>
          </a:p>
          <a:p>
            <a:pPr marL="0" lvl="0" indent="0" algn="l" rtl="0">
              <a:spcBef>
                <a:spcPts val="0"/>
              </a:spcBef>
              <a:spcAft>
                <a:spcPts val="0"/>
              </a:spcAft>
              <a:buNone/>
            </a:pPr>
            <a:r>
              <a:rPr lang="en-US" sz="2500">
                <a:solidFill>
                  <a:srgbClr val="1E3932"/>
                </a:solidFill>
                <a:latin typeface="Montserrat SemiBold"/>
                <a:ea typeface="Montserrat SemiBold"/>
                <a:cs typeface="Montserrat SemiBold"/>
                <a:sym typeface="Montserrat SemiBold"/>
              </a:rPr>
              <a:t>BLUE PRINTS</a:t>
            </a:r>
            <a:endParaRPr sz="2500">
              <a:solidFill>
                <a:srgbClr val="1E3932"/>
              </a:solidFill>
              <a:latin typeface="Montserrat SemiBold"/>
              <a:ea typeface="Montserrat SemiBold"/>
              <a:cs typeface="Montserrat SemiBold"/>
              <a:sym typeface="Montserrat SemiBold"/>
            </a:endParaRPr>
          </a:p>
          <a:p>
            <a:pPr marL="0" lvl="0" indent="0" algn="l" rtl="0">
              <a:spcBef>
                <a:spcPts val="0"/>
              </a:spcBef>
              <a:spcAft>
                <a:spcPts val="0"/>
              </a:spcAft>
              <a:buNone/>
            </a:pPr>
            <a:endParaRPr sz="2500">
              <a:solidFill>
                <a:srgbClr val="1E3932"/>
              </a:solidFill>
              <a:latin typeface="Montserrat"/>
              <a:ea typeface="Montserrat"/>
              <a:cs typeface="Montserrat"/>
              <a:sym typeface="Montserrat"/>
            </a:endParaRPr>
          </a:p>
          <a:p>
            <a:pPr marL="0" lvl="0" indent="0" algn="l" rtl="0">
              <a:spcBef>
                <a:spcPts val="0"/>
              </a:spcBef>
              <a:spcAft>
                <a:spcPts val="0"/>
              </a:spcAft>
              <a:buNone/>
            </a:pPr>
            <a:endParaRPr sz="2500">
              <a:solidFill>
                <a:srgbClr val="1E3932"/>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1100">
                <a:solidFill>
                  <a:schemeClr val="dk2"/>
                </a:solidFill>
                <a:latin typeface="Montserrat"/>
                <a:ea typeface="Montserrat"/>
                <a:cs typeface="Montserrat"/>
                <a:sym typeface="Montserrat"/>
              </a:rPr>
              <a:t>				</a:t>
            </a:r>
            <a:endParaRPr sz="1100">
              <a:solidFill>
                <a:schemeClr val="dk2"/>
              </a:solidFill>
              <a:latin typeface="Montserrat"/>
              <a:ea typeface="Montserrat"/>
              <a:cs typeface="Montserrat"/>
              <a:sym typeface="Montserrat"/>
            </a:endParaRPr>
          </a:p>
          <a:p>
            <a:pPr marL="0" lvl="0" indent="0" algn="l" rtl="0">
              <a:spcBef>
                <a:spcPts val="0"/>
              </a:spcBef>
              <a:spcAft>
                <a:spcPts val="0"/>
              </a:spcAft>
              <a:buNone/>
            </a:pPr>
            <a:r>
              <a:rPr lang="en-US" sz="1100">
                <a:solidFill>
                  <a:schemeClr val="dk2"/>
                </a:solidFill>
                <a:latin typeface="Montserrat"/>
                <a:ea typeface="Montserrat"/>
                <a:cs typeface="Montserrat"/>
                <a:sym typeface="Montserrat"/>
              </a:rPr>
              <a:t>			</a:t>
            </a:r>
            <a:endParaRPr sz="1100">
              <a:solidFill>
                <a:schemeClr val="dk2"/>
              </a:solidFill>
              <a:latin typeface="Montserrat"/>
              <a:ea typeface="Montserrat"/>
              <a:cs typeface="Montserrat"/>
              <a:sym typeface="Montserrat"/>
            </a:endParaRPr>
          </a:p>
          <a:p>
            <a:pPr marL="0" lvl="0" indent="0" algn="l" rtl="0">
              <a:spcBef>
                <a:spcPts val="0"/>
              </a:spcBef>
              <a:spcAft>
                <a:spcPts val="0"/>
              </a:spcAft>
              <a:buNone/>
            </a:pPr>
            <a:r>
              <a:rPr lang="en-US" sz="1100">
                <a:solidFill>
                  <a:schemeClr val="dk2"/>
                </a:solidFill>
                <a:latin typeface="Montserrat"/>
                <a:ea typeface="Montserrat"/>
                <a:cs typeface="Montserrat"/>
                <a:sym typeface="Montserrat"/>
              </a:rPr>
              <a:t>		</a:t>
            </a:r>
            <a:endParaRPr sz="1100">
              <a:solidFill>
                <a:schemeClr val="dk2"/>
              </a:solidFill>
              <a:latin typeface="Montserrat"/>
              <a:ea typeface="Montserrat"/>
              <a:cs typeface="Montserrat"/>
              <a:sym typeface="Montserrat"/>
            </a:endParaRPr>
          </a:p>
        </p:txBody>
      </p:sp>
      <p:sp>
        <p:nvSpPr>
          <p:cNvPr id="369" name="Google Shape;369;p80"/>
          <p:cNvSpPr txBox="1"/>
          <p:nvPr/>
        </p:nvSpPr>
        <p:spPr>
          <a:xfrm>
            <a:off x="2506650" y="2802000"/>
            <a:ext cx="16494600" cy="1416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8000">
                <a:solidFill>
                  <a:srgbClr val="004964"/>
                </a:solidFill>
                <a:latin typeface="Montserrat SemiBold"/>
                <a:ea typeface="Montserrat SemiBold"/>
                <a:cs typeface="Montserrat SemiBold"/>
                <a:sym typeface="Montserrat SemiBold"/>
              </a:rPr>
              <a:t>CONTENTS</a:t>
            </a:r>
            <a:endParaRPr sz="8000">
              <a:solidFill>
                <a:srgbClr val="004964"/>
              </a:solidFill>
              <a:latin typeface="Montserrat SemiBold"/>
              <a:ea typeface="Montserrat SemiBold"/>
              <a:cs typeface="Montserrat SemiBold"/>
              <a:sym typeface="Montserrat SemiBold"/>
            </a:endParaRPr>
          </a:p>
        </p:txBody>
      </p:sp>
      <p:sp>
        <p:nvSpPr>
          <p:cNvPr id="370" name="Google Shape;370;p80"/>
          <p:cNvSpPr txBox="1"/>
          <p:nvPr/>
        </p:nvSpPr>
        <p:spPr>
          <a:xfrm>
            <a:off x="2589472" y="2232600"/>
            <a:ext cx="28521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500" b="1">
                <a:solidFill>
                  <a:srgbClr val="D5A00F"/>
                </a:solidFill>
                <a:latin typeface="Montserrat"/>
                <a:ea typeface="Montserrat"/>
                <a:cs typeface="Montserrat"/>
                <a:sym typeface="Montserrat"/>
              </a:rPr>
              <a:t>GUIDE</a:t>
            </a:r>
            <a:endParaRPr sz="2500" b="1">
              <a:solidFill>
                <a:srgbClr val="D5A00F"/>
              </a:solidFill>
              <a:latin typeface="Montserrat"/>
              <a:ea typeface="Montserrat"/>
              <a:cs typeface="Montserrat"/>
              <a:sym typeface="Montserrat"/>
            </a:endParaRPr>
          </a:p>
        </p:txBody>
      </p:sp>
      <p:sp>
        <p:nvSpPr>
          <p:cNvPr id="371" name="Google Shape;371;p80"/>
          <p:cNvSpPr txBox="1"/>
          <p:nvPr/>
        </p:nvSpPr>
        <p:spPr>
          <a:xfrm>
            <a:off x="13534800" y="2802000"/>
            <a:ext cx="1315500" cy="9163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2500">
                <a:solidFill>
                  <a:srgbClr val="D5A00F"/>
                </a:solidFill>
                <a:latin typeface="Montserrat SemiBold"/>
                <a:ea typeface="Montserrat SemiBold"/>
                <a:cs typeface="Montserrat SemiBold"/>
                <a:sym typeface="Montserrat SemiBold"/>
              </a:rPr>
              <a:t>03</a:t>
            </a:r>
            <a:endParaRPr sz="2500">
              <a:solidFill>
                <a:srgbClr val="D5A00F"/>
              </a:solidFill>
              <a:latin typeface="Montserrat SemiBold"/>
              <a:ea typeface="Montserrat SemiBold"/>
              <a:cs typeface="Montserrat SemiBold"/>
              <a:sym typeface="Montserrat SemiBold"/>
            </a:endParaRPr>
          </a:p>
          <a:p>
            <a:pPr marL="0" lvl="0" indent="0" algn="r" rtl="0">
              <a:spcBef>
                <a:spcPts val="0"/>
              </a:spcBef>
              <a:spcAft>
                <a:spcPts val="0"/>
              </a:spcAft>
              <a:buNone/>
            </a:pPr>
            <a:endParaRPr sz="2500">
              <a:solidFill>
                <a:srgbClr val="D5A00F"/>
              </a:solidFill>
              <a:latin typeface="Montserrat SemiBold"/>
              <a:ea typeface="Montserrat SemiBold"/>
              <a:cs typeface="Montserrat SemiBold"/>
              <a:sym typeface="Montserrat SemiBold"/>
            </a:endParaRPr>
          </a:p>
          <a:p>
            <a:pPr marL="0" lvl="0" indent="0" algn="r" rtl="0">
              <a:spcBef>
                <a:spcPts val="0"/>
              </a:spcBef>
              <a:spcAft>
                <a:spcPts val="0"/>
              </a:spcAft>
              <a:buNone/>
            </a:pPr>
            <a:r>
              <a:rPr lang="en-US" sz="2500">
                <a:solidFill>
                  <a:srgbClr val="D5A00F"/>
                </a:solidFill>
                <a:latin typeface="Montserrat SemiBold"/>
                <a:ea typeface="Montserrat SemiBold"/>
                <a:cs typeface="Montserrat SemiBold"/>
                <a:sym typeface="Montserrat SemiBold"/>
              </a:rPr>
              <a:t>10</a:t>
            </a:r>
            <a:endParaRPr sz="2500">
              <a:solidFill>
                <a:srgbClr val="D5A00F"/>
              </a:solidFill>
              <a:latin typeface="Montserrat SemiBold"/>
              <a:ea typeface="Montserrat SemiBold"/>
              <a:cs typeface="Montserrat SemiBold"/>
              <a:sym typeface="Montserrat SemiBold"/>
            </a:endParaRPr>
          </a:p>
          <a:p>
            <a:pPr marL="0" lvl="0" indent="0" algn="r" rtl="0">
              <a:spcBef>
                <a:spcPts val="0"/>
              </a:spcBef>
              <a:spcAft>
                <a:spcPts val="0"/>
              </a:spcAft>
              <a:buNone/>
            </a:pPr>
            <a:endParaRPr sz="2500">
              <a:solidFill>
                <a:srgbClr val="D5A00F"/>
              </a:solidFill>
              <a:latin typeface="Montserrat"/>
              <a:ea typeface="Montserrat"/>
              <a:cs typeface="Montserrat"/>
              <a:sym typeface="Montserrat"/>
            </a:endParaRPr>
          </a:p>
          <a:p>
            <a:pPr marL="457200" lvl="0" indent="0" algn="r" rtl="0">
              <a:spcBef>
                <a:spcPts val="0"/>
              </a:spcBef>
              <a:spcAft>
                <a:spcPts val="0"/>
              </a:spcAft>
              <a:buNone/>
            </a:pPr>
            <a:r>
              <a:rPr lang="en-US" sz="2500">
                <a:solidFill>
                  <a:srgbClr val="D5A00F"/>
                </a:solidFill>
                <a:latin typeface="Montserrat"/>
                <a:ea typeface="Montserrat"/>
                <a:cs typeface="Montserrat"/>
                <a:sym typeface="Montserrat"/>
              </a:rPr>
              <a:t>11</a:t>
            </a:r>
            <a:endParaRPr sz="2500">
              <a:solidFill>
                <a:srgbClr val="D5A00F"/>
              </a:solidFill>
              <a:latin typeface="Montserrat"/>
              <a:ea typeface="Montserrat"/>
              <a:cs typeface="Montserrat"/>
              <a:sym typeface="Montserrat"/>
            </a:endParaRPr>
          </a:p>
          <a:p>
            <a:pPr marL="457200" lvl="0" indent="0" algn="r" rtl="0">
              <a:spcBef>
                <a:spcPts val="0"/>
              </a:spcBef>
              <a:spcAft>
                <a:spcPts val="0"/>
              </a:spcAft>
              <a:buNone/>
            </a:pPr>
            <a:endParaRPr sz="2500">
              <a:solidFill>
                <a:srgbClr val="D5A00F"/>
              </a:solidFill>
              <a:latin typeface="Montserrat"/>
              <a:ea typeface="Montserrat"/>
              <a:cs typeface="Montserrat"/>
              <a:sym typeface="Montserrat"/>
            </a:endParaRPr>
          </a:p>
          <a:p>
            <a:pPr marL="457200" lvl="0" indent="0" algn="r" rtl="0">
              <a:spcBef>
                <a:spcPts val="0"/>
              </a:spcBef>
              <a:spcAft>
                <a:spcPts val="0"/>
              </a:spcAft>
              <a:buNone/>
            </a:pPr>
            <a:r>
              <a:rPr lang="en-US" sz="2500">
                <a:solidFill>
                  <a:srgbClr val="D5A00F"/>
                </a:solidFill>
                <a:latin typeface="Montserrat"/>
                <a:ea typeface="Montserrat"/>
                <a:cs typeface="Montserrat"/>
                <a:sym typeface="Montserrat"/>
              </a:rPr>
              <a:t>17</a:t>
            </a:r>
            <a:endParaRPr sz="2500">
              <a:solidFill>
                <a:srgbClr val="D5A00F"/>
              </a:solidFill>
              <a:latin typeface="Montserrat"/>
              <a:ea typeface="Montserrat"/>
              <a:cs typeface="Montserrat"/>
              <a:sym typeface="Montserrat"/>
            </a:endParaRPr>
          </a:p>
          <a:p>
            <a:pPr marL="457200" lvl="0" indent="0" algn="r" rtl="0">
              <a:spcBef>
                <a:spcPts val="0"/>
              </a:spcBef>
              <a:spcAft>
                <a:spcPts val="0"/>
              </a:spcAft>
              <a:buNone/>
            </a:pPr>
            <a:endParaRPr sz="2500">
              <a:solidFill>
                <a:srgbClr val="D5A00F"/>
              </a:solidFill>
              <a:latin typeface="Montserrat"/>
              <a:ea typeface="Montserrat"/>
              <a:cs typeface="Montserrat"/>
              <a:sym typeface="Montserrat"/>
            </a:endParaRPr>
          </a:p>
          <a:p>
            <a:pPr marL="457200" lvl="0" indent="0" algn="r" rtl="0">
              <a:spcBef>
                <a:spcPts val="0"/>
              </a:spcBef>
              <a:spcAft>
                <a:spcPts val="0"/>
              </a:spcAft>
              <a:buNone/>
            </a:pPr>
            <a:r>
              <a:rPr lang="en-US" sz="2500">
                <a:solidFill>
                  <a:srgbClr val="D5A00F"/>
                </a:solidFill>
                <a:latin typeface="Montserrat"/>
                <a:ea typeface="Montserrat"/>
                <a:cs typeface="Montserrat"/>
                <a:sym typeface="Montserrat"/>
              </a:rPr>
              <a:t>23</a:t>
            </a:r>
            <a:endParaRPr sz="2500">
              <a:solidFill>
                <a:srgbClr val="D5A00F"/>
              </a:solidFill>
              <a:latin typeface="Montserrat"/>
              <a:ea typeface="Montserrat"/>
              <a:cs typeface="Montserrat"/>
              <a:sym typeface="Montserrat"/>
            </a:endParaRPr>
          </a:p>
          <a:p>
            <a:pPr marL="457200" lvl="0" indent="0" algn="r" rtl="0">
              <a:spcBef>
                <a:spcPts val="0"/>
              </a:spcBef>
              <a:spcAft>
                <a:spcPts val="0"/>
              </a:spcAft>
              <a:buNone/>
            </a:pPr>
            <a:endParaRPr sz="2500">
              <a:solidFill>
                <a:srgbClr val="D5A00F"/>
              </a:solidFill>
              <a:latin typeface="Montserrat"/>
              <a:ea typeface="Montserrat"/>
              <a:cs typeface="Montserrat"/>
              <a:sym typeface="Montserrat"/>
            </a:endParaRPr>
          </a:p>
          <a:p>
            <a:pPr marL="457200" lvl="0" indent="0" algn="r" rtl="0">
              <a:spcBef>
                <a:spcPts val="0"/>
              </a:spcBef>
              <a:spcAft>
                <a:spcPts val="0"/>
              </a:spcAft>
              <a:buNone/>
            </a:pPr>
            <a:r>
              <a:rPr lang="en-US" sz="2500">
                <a:solidFill>
                  <a:srgbClr val="D5A00F"/>
                </a:solidFill>
                <a:latin typeface="Montserrat"/>
                <a:ea typeface="Montserrat"/>
                <a:cs typeface="Montserrat"/>
                <a:sym typeface="Montserrat"/>
              </a:rPr>
              <a:t>26</a:t>
            </a:r>
            <a:endParaRPr sz="2500">
              <a:solidFill>
                <a:srgbClr val="D5A00F"/>
              </a:solidFill>
              <a:latin typeface="Montserrat"/>
              <a:ea typeface="Montserrat"/>
              <a:cs typeface="Montserrat"/>
              <a:sym typeface="Montserrat"/>
            </a:endParaRPr>
          </a:p>
          <a:p>
            <a:pPr marL="457200" lvl="0" indent="0" algn="r" rtl="0">
              <a:spcBef>
                <a:spcPts val="0"/>
              </a:spcBef>
              <a:spcAft>
                <a:spcPts val="0"/>
              </a:spcAft>
              <a:buNone/>
            </a:pPr>
            <a:endParaRPr sz="2500">
              <a:solidFill>
                <a:srgbClr val="D5A00F"/>
              </a:solidFill>
              <a:latin typeface="Montserrat"/>
              <a:ea typeface="Montserrat"/>
              <a:cs typeface="Montserrat"/>
              <a:sym typeface="Montserrat"/>
            </a:endParaRPr>
          </a:p>
          <a:p>
            <a:pPr marL="0" lvl="0" indent="0" algn="r" rtl="0">
              <a:spcBef>
                <a:spcPts val="0"/>
              </a:spcBef>
              <a:spcAft>
                <a:spcPts val="0"/>
              </a:spcAft>
              <a:buNone/>
            </a:pPr>
            <a:r>
              <a:rPr lang="en-US" sz="2500">
                <a:solidFill>
                  <a:srgbClr val="D5A00F"/>
                </a:solidFill>
                <a:latin typeface="Montserrat SemiBold"/>
                <a:ea typeface="Montserrat SemiBold"/>
                <a:cs typeface="Montserrat SemiBold"/>
                <a:sym typeface="Montserrat SemiBold"/>
              </a:rPr>
              <a:t>29</a:t>
            </a:r>
            <a:endParaRPr sz="2500">
              <a:solidFill>
                <a:srgbClr val="D5A00F"/>
              </a:solidFill>
              <a:latin typeface="Montserrat SemiBold"/>
              <a:ea typeface="Montserrat SemiBold"/>
              <a:cs typeface="Montserrat SemiBold"/>
              <a:sym typeface="Montserrat SemiBold"/>
            </a:endParaRPr>
          </a:p>
          <a:p>
            <a:pPr marL="0" lvl="0" indent="0" algn="r" rtl="0">
              <a:spcBef>
                <a:spcPts val="0"/>
              </a:spcBef>
              <a:spcAft>
                <a:spcPts val="0"/>
              </a:spcAft>
              <a:buNone/>
            </a:pPr>
            <a:endParaRPr sz="2500">
              <a:solidFill>
                <a:srgbClr val="D5A00F"/>
              </a:solidFill>
              <a:latin typeface="Montserrat"/>
              <a:ea typeface="Montserrat"/>
              <a:cs typeface="Montserrat"/>
              <a:sym typeface="Montserrat"/>
            </a:endParaRPr>
          </a:p>
          <a:p>
            <a:pPr marL="0" lvl="0" indent="0" algn="r" rtl="0">
              <a:spcBef>
                <a:spcPts val="0"/>
              </a:spcBef>
              <a:spcAft>
                <a:spcPts val="0"/>
              </a:spcAft>
              <a:buNone/>
            </a:pPr>
            <a:r>
              <a:rPr lang="en-US" sz="2500">
                <a:solidFill>
                  <a:srgbClr val="D5A00F"/>
                </a:solidFill>
                <a:latin typeface="Montserrat"/>
                <a:ea typeface="Montserrat"/>
                <a:cs typeface="Montserrat"/>
                <a:sym typeface="Montserrat"/>
              </a:rPr>
              <a:t>	37</a:t>
            </a:r>
            <a:endParaRPr sz="2500">
              <a:solidFill>
                <a:srgbClr val="D5A00F"/>
              </a:solidFill>
              <a:latin typeface="Montserrat"/>
              <a:ea typeface="Montserrat"/>
              <a:cs typeface="Montserrat"/>
              <a:sym typeface="Montserrat"/>
            </a:endParaRPr>
          </a:p>
          <a:p>
            <a:pPr marL="0" lvl="0" indent="0" algn="r" rtl="0">
              <a:spcBef>
                <a:spcPts val="0"/>
              </a:spcBef>
              <a:spcAft>
                <a:spcPts val="0"/>
              </a:spcAft>
              <a:buNone/>
            </a:pPr>
            <a:r>
              <a:rPr lang="en-US" sz="2500">
                <a:solidFill>
                  <a:srgbClr val="D5A00F"/>
                </a:solidFill>
                <a:latin typeface="Montserrat"/>
                <a:ea typeface="Montserrat"/>
                <a:cs typeface="Montserrat"/>
                <a:sym typeface="Montserrat"/>
              </a:rPr>
              <a:t>	</a:t>
            </a:r>
            <a:endParaRPr sz="2500">
              <a:solidFill>
                <a:srgbClr val="D5A00F"/>
              </a:solidFill>
              <a:latin typeface="Montserrat"/>
              <a:ea typeface="Montserrat"/>
              <a:cs typeface="Montserrat"/>
              <a:sym typeface="Montserrat"/>
            </a:endParaRPr>
          </a:p>
          <a:p>
            <a:pPr marL="0" lvl="0" indent="457200" algn="r" rtl="0">
              <a:spcBef>
                <a:spcPts val="0"/>
              </a:spcBef>
              <a:spcAft>
                <a:spcPts val="0"/>
              </a:spcAft>
              <a:buNone/>
            </a:pPr>
            <a:r>
              <a:rPr lang="en-US" sz="2500">
                <a:solidFill>
                  <a:srgbClr val="D5A00F"/>
                </a:solidFill>
                <a:latin typeface="Montserrat"/>
                <a:ea typeface="Montserrat"/>
                <a:cs typeface="Montserrat"/>
                <a:sym typeface="Montserrat"/>
              </a:rPr>
              <a:t>47</a:t>
            </a:r>
            <a:endParaRPr sz="2500">
              <a:solidFill>
                <a:srgbClr val="D5A00F"/>
              </a:solidFill>
              <a:latin typeface="Montserrat"/>
              <a:ea typeface="Montserrat"/>
              <a:cs typeface="Montserrat"/>
              <a:sym typeface="Montserrat"/>
            </a:endParaRPr>
          </a:p>
          <a:p>
            <a:pPr marL="0" lvl="0" indent="0" algn="r" rtl="0">
              <a:spcBef>
                <a:spcPts val="0"/>
              </a:spcBef>
              <a:spcAft>
                <a:spcPts val="0"/>
              </a:spcAft>
              <a:buNone/>
            </a:pPr>
            <a:endParaRPr sz="2500">
              <a:solidFill>
                <a:srgbClr val="D5A00F"/>
              </a:solidFill>
              <a:latin typeface="Montserrat"/>
              <a:ea typeface="Montserrat"/>
              <a:cs typeface="Montserrat"/>
              <a:sym typeface="Montserrat"/>
            </a:endParaRPr>
          </a:p>
          <a:p>
            <a:pPr marL="0" lvl="0" indent="0" algn="r" rtl="0">
              <a:spcBef>
                <a:spcPts val="0"/>
              </a:spcBef>
              <a:spcAft>
                <a:spcPts val="0"/>
              </a:spcAft>
              <a:buNone/>
            </a:pPr>
            <a:r>
              <a:rPr lang="en-US" sz="2500">
                <a:solidFill>
                  <a:srgbClr val="D5A00F"/>
                </a:solidFill>
                <a:latin typeface="Montserrat SemiBold"/>
                <a:ea typeface="Montserrat SemiBold"/>
                <a:cs typeface="Montserrat SemiBold"/>
                <a:sym typeface="Montserrat SemiBold"/>
              </a:rPr>
              <a:t>59</a:t>
            </a:r>
            <a:endParaRPr sz="2500">
              <a:solidFill>
                <a:srgbClr val="D5A00F"/>
              </a:solidFill>
              <a:latin typeface="Montserrat SemiBold"/>
              <a:ea typeface="Montserrat SemiBold"/>
              <a:cs typeface="Montserrat SemiBold"/>
              <a:sym typeface="Montserrat SemiBold"/>
            </a:endParaRPr>
          </a:p>
          <a:p>
            <a:pPr marL="0" lvl="0" indent="0" algn="r" rtl="0">
              <a:spcBef>
                <a:spcPts val="0"/>
              </a:spcBef>
              <a:spcAft>
                <a:spcPts val="0"/>
              </a:spcAft>
              <a:buNone/>
            </a:pPr>
            <a:endParaRPr sz="2500">
              <a:solidFill>
                <a:srgbClr val="D5A00F"/>
              </a:solidFill>
              <a:latin typeface="Montserrat"/>
              <a:ea typeface="Montserrat"/>
              <a:cs typeface="Montserrat"/>
              <a:sym typeface="Montserrat"/>
            </a:endParaRPr>
          </a:p>
          <a:p>
            <a:pPr marL="0" lvl="0" indent="0" algn="r" rtl="0">
              <a:spcBef>
                <a:spcPts val="0"/>
              </a:spcBef>
              <a:spcAft>
                <a:spcPts val="0"/>
              </a:spcAft>
              <a:buNone/>
            </a:pPr>
            <a:endParaRPr sz="2500">
              <a:solidFill>
                <a:srgbClr val="D5A00F"/>
              </a:solidFill>
              <a:latin typeface="Montserrat"/>
              <a:ea typeface="Montserrat"/>
              <a:cs typeface="Montserrat"/>
              <a:sym typeface="Montserrat"/>
            </a:endParaRPr>
          </a:p>
          <a:p>
            <a:pPr marL="0" lvl="0" indent="0" algn="r" rtl="0">
              <a:lnSpc>
                <a:spcPct val="115000"/>
              </a:lnSpc>
              <a:spcBef>
                <a:spcPts val="0"/>
              </a:spcBef>
              <a:spcAft>
                <a:spcPts val="0"/>
              </a:spcAft>
              <a:buNone/>
            </a:pPr>
            <a:r>
              <a:rPr lang="en-US" sz="1100">
                <a:solidFill>
                  <a:srgbClr val="D5A00F"/>
                </a:solidFill>
                <a:latin typeface="Montserrat"/>
                <a:ea typeface="Montserrat"/>
                <a:cs typeface="Montserrat"/>
                <a:sym typeface="Montserrat"/>
              </a:rPr>
              <a:t>				</a:t>
            </a:r>
            <a:endParaRPr sz="1100">
              <a:solidFill>
                <a:srgbClr val="D5A00F"/>
              </a:solidFill>
              <a:latin typeface="Montserrat"/>
              <a:ea typeface="Montserrat"/>
              <a:cs typeface="Montserrat"/>
              <a:sym typeface="Montserrat"/>
            </a:endParaRPr>
          </a:p>
          <a:p>
            <a:pPr marL="0" lvl="0" indent="0" algn="r" rtl="0">
              <a:spcBef>
                <a:spcPts val="0"/>
              </a:spcBef>
              <a:spcAft>
                <a:spcPts val="0"/>
              </a:spcAft>
              <a:buNone/>
            </a:pPr>
            <a:r>
              <a:rPr lang="en-US" sz="1100">
                <a:solidFill>
                  <a:srgbClr val="D5A00F"/>
                </a:solidFill>
                <a:latin typeface="Montserrat"/>
                <a:ea typeface="Montserrat"/>
                <a:cs typeface="Montserrat"/>
                <a:sym typeface="Montserrat"/>
              </a:rPr>
              <a:t>			</a:t>
            </a:r>
            <a:endParaRPr sz="1100">
              <a:solidFill>
                <a:srgbClr val="D5A00F"/>
              </a:solidFill>
              <a:latin typeface="Montserrat"/>
              <a:ea typeface="Montserrat"/>
              <a:cs typeface="Montserrat"/>
              <a:sym typeface="Montserrat"/>
            </a:endParaRPr>
          </a:p>
          <a:p>
            <a:pPr marL="0" lvl="0" indent="0" algn="r" rtl="0">
              <a:spcBef>
                <a:spcPts val="0"/>
              </a:spcBef>
              <a:spcAft>
                <a:spcPts val="0"/>
              </a:spcAft>
              <a:buNone/>
            </a:pPr>
            <a:r>
              <a:rPr lang="en-US" sz="1100">
                <a:solidFill>
                  <a:srgbClr val="D5A00F"/>
                </a:solidFill>
                <a:latin typeface="Montserrat"/>
                <a:ea typeface="Montserrat"/>
                <a:cs typeface="Montserrat"/>
                <a:sym typeface="Montserrat"/>
              </a:rPr>
              <a:t>		</a:t>
            </a:r>
            <a:endParaRPr sz="1100">
              <a:solidFill>
                <a:srgbClr val="D5A00F"/>
              </a:solidFill>
              <a:latin typeface="Montserrat"/>
              <a:ea typeface="Montserrat"/>
              <a:cs typeface="Montserrat"/>
              <a:sym typeface="Montserrat"/>
            </a:endParaRPr>
          </a:p>
        </p:txBody>
      </p:sp>
      <p:sp>
        <p:nvSpPr>
          <p:cNvPr id="372" name="Google Shape;372;p80"/>
          <p:cNvSpPr txBox="1"/>
          <p:nvPr/>
        </p:nvSpPr>
        <p:spPr>
          <a:xfrm>
            <a:off x="2506650" y="7937550"/>
            <a:ext cx="8415000" cy="187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500">
                <a:solidFill>
                  <a:srgbClr val="1E3932"/>
                </a:solidFill>
                <a:latin typeface="Montserrat"/>
                <a:ea typeface="Montserrat"/>
                <a:cs typeface="Montserrat"/>
                <a:sym typeface="Montserrat"/>
              </a:rPr>
              <a:t>These guidelines are mandatory and must be applied consistently and rigorously to all creative assets made on behalf of Equinox.</a:t>
            </a:r>
            <a:endParaRPr sz="2500">
              <a:solidFill>
                <a:srgbClr val="1E3932"/>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1100">
                <a:solidFill>
                  <a:schemeClr val="dk2"/>
                </a:solidFill>
                <a:latin typeface="Montserrat"/>
                <a:ea typeface="Montserrat"/>
                <a:cs typeface="Montserrat"/>
                <a:sym typeface="Montserrat"/>
              </a:rPr>
              <a:t>				</a:t>
            </a:r>
            <a:endParaRPr sz="1100">
              <a:solidFill>
                <a:schemeClr val="dk2"/>
              </a:solidFill>
              <a:latin typeface="Montserrat"/>
              <a:ea typeface="Montserrat"/>
              <a:cs typeface="Montserrat"/>
              <a:sym typeface="Montserrat"/>
            </a:endParaRPr>
          </a:p>
          <a:p>
            <a:pPr marL="0" lvl="0" indent="0" algn="l" rtl="0">
              <a:spcBef>
                <a:spcPts val="0"/>
              </a:spcBef>
              <a:spcAft>
                <a:spcPts val="0"/>
              </a:spcAft>
              <a:buNone/>
            </a:pPr>
            <a:r>
              <a:rPr lang="en-US" sz="1100">
                <a:solidFill>
                  <a:schemeClr val="dk2"/>
                </a:solidFill>
                <a:latin typeface="Montserrat"/>
                <a:ea typeface="Montserrat"/>
                <a:cs typeface="Montserrat"/>
                <a:sym typeface="Montserrat"/>
              </a:rPr>
              <a:t>			</a:t>
            </a:r>
            <a:endParaRPr sz="1100">
              <a:solidFill>
                <a:schemeClr val="dk2"/>
              </a:solidFill>
              <a:latin typeface="Montserrat"/>
              <a:ea typeface="Montserrat"/>
              <a:cs typeface="Montserrat"/>
              <a:sym typeface="Montserrat"/>
            </a:endParaRPr>
          </a:p>
          <a:p>
            <a:pPr marL="0" lvl="0" indent="0" algn="l" rtl="0">
              <a:spcBef>
                <a:spcPts val="0"/>
              </a:spcBef>
              <a:spcAft>
                <a:spcPts val="0"/>
              </a:spcAft>
              <a:buNone/>
            </a:pPr>
            <a:r>
              <a:rPr lang="en-US" sz="1100">
                <a:solidFill>
                  <a:schemeClr val="dk2"/>
                </a:solidFill>
                <a:latin typeface="Montserrat"/>
                <a:ea typeface="Montserrat"/>
                <a:cs typeface="Montserrat"/>
                <a:sym typeface="Montserrat"/>
              </a:rPr>
              <a:t>		</a:t>
            </a:r>
            <a:endParaRPr sz="1100">
              <a:solidFill>
                <a:schemeClr val="dk2"/>
              </a:solidFill>
              <a:latin typeface="Montserrat"/>
              <a:ea typeface="Montserrat"/>
              <a:cs typeface="Montserrat"/>
              <a:sym typeface="Montserrat"/>
            </a:endParaRPr>
          </a:p>
        </p:txBody>
      </p:sp>
      <p:sp>
        <p:nvSpPr>
          <p:cNvPr id="373" name="Google Shape;373;p80"/>
          <p:cNvSpPr txBox="1"/>
          <p:nvPr/>
        </p:nvSpPr>
        <p:spPr>
          <a:xfrm>
            <a:off x="2506650" y="9298425"/>
            <a:ext cx="8415000" cy="1337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solidFill>
                  <a:srgbClr val="1E3932"/>
                </a:solidFill>
                <a:latin typeface="Montserrat"/>
                <a:ea typeface="Montserrat"/>
                <a:cs typeface="Montserrat"/>
                <a:sym typeface="Montserrat"/>
              </a:rPr>
              <a:t>The information contained in this document is highly confidential and is the proprietary business information of Equinox Business Law Group. It may not be disclosed, reproduced or used for any purposes other than the fulfillment of the business objectives of Equinox. You are obligated to protect this information from unauthorized use or disclosure.</a:t>
            </a:r>
            <a:endParaRPr>
              <a:solidFill>
                <a:srgbClr val="1E3932"/>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600">
                <a:solidFill>
                  <a:schemeClr val="dk2"/>
                </a:solidFill>
                <a:latin typeface="Montserrat"/>
                <a:ea typeface="Montserrat"/>
                <a:cs typeface="Montserrat"/>
                <a:sym typeface="Montserrat"/>
              </a:rPr>
              <a:t>				</a:t>
            </a:r>
            <a:endParaRPr sz="600">
              <a:solidFill>
                <a:schemeClr val="dk2"/>
              </a:solidFill>
              <a:latin typeface="Montserrat"/>
              <a:ea typeface="Montserrat"/>
              <a:cs typeface="Montserrat"/>
              <a:sym typeface="Montserrat"/>
            </a:endParaRPr>
          </a:p>
          <a:p>
            <a:pPr marL="0" lvl="0" indent="0" algn="l" rtl="0">
              <a:spcBef>
                <a:spcPts val="0"/>
              </a:spcBef>
              <a:spcAft>
                <a:spcPts val="0"/>
              </a:spcAft>
              <a:buNone/>
            </a:pPr>
            <a:r>
              <a:rPr lang="en-US" sz="600">
                <a:solidFill>
                  <a:schemeClr val="dk2"/>
                </a:solidFill>
                <a:latin typeface="Montserrat"/>
                <a:ea typeface="Montserrat"/>
                <a:cs typeface="Montserrat"/>
                <a:sym typeface="Montserrat"/>
              </a:rPr>
              <a:t>			</a:t>
            </a:r>
            <a:endParaRPr sz="600">
              <a:solidFill>
                <a:schemeClr val="dk2"/>
              </a:solidFill>
              <a:latin typeface="Montserrat"/>
              <a:ea typeface="Montserrat"/>
              <a:cs typeface="Montserrat"/>
              <a:sym typeface="Montserrat"/>
            </a:endParaRPr>
          </a:p>
          <a:p>
            <a:pPr marL="0" lvl="0" indent="0" algn="l" rtl="0">
              <a:spcBef>
                <a:spcPts val="0"/>
              </a:spcBef>
              <a:spcAft>
                <a:spcPts val="0"/>
              </a:spcAft>
              <a:buNone/>
            </a:pPr>
            <a:r>
              <a:rPr lang="en-US" sz="600">
                <a:solidFill>
                  <a:schemeClr val="dk2"/>
                </a:solidFill>
                <a:latin typeface="Montserrat"/>
                <a:ea typeface="Montserrat"/>
                <a:cs typeface="Montserrat"/>
                <a:sym typeface="Montserrat"/>
              </a:rPr>
              <a:t>		</a:t>
            </a:r>
            <a:endParaRPr sz="600">
              <a:solidFill>
                <a:schemeClr val="dk2"/>
              </a:solidFill>
              <a:latin typeface="Montserrat"/>
              <a:ea typeface="Montserrat"/>
              <a:cs typeface="Montserrat"/>
              <a:sym typeface="Montserrat"/>
            </a:endParaRPr>
          </a:p>
        </p:txBody>
      </p:sp>
      <p:sp>
        <p:nvSpPr>
          <p:cNvPr id="374" name="Google Shape;374;p80"/>
          <p:cNvSpPr txBox="1"/>
          <p:nvPr/>
        </p:nvSpPr>
        <p:spPr>
          <a:xfrm>
            <a:off x="662200" y="12728346"/>
            <a:ext cx="5211000" cy="6156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4300"/>
              </a:spcAft>
              <a:buNone/>
            </a:pPr>
            <a:r>
              <a:rPr lang="en-US">
                <a:solidFill>
                  <a:schemeClr val="dk2"/>
                </a:solidFill>
                <a:latin typeface="Montserrat"/>
                <a:ea typeface="Montserrat"/>
                <a:cs typeface="Montserrat"/>
                <a:sym typeface="Montserrat"/>
              </a:rPr>
              <a:t>.  </a:t>
            </a:r>
            <a:br>
              <a:rPr lang="en-US">
                <a:solidFill>
                  <a:schemeClr val="dk2"/>
                </a:solidFill>
                <a:latin typeface="Montserrat"/>
                <a:ea typeface="Montserrat"/>
                <a:cs typeface="Montserrat"/>
                <a:sym typeface="Montserrat"/>
              </a:rPr>
            </a:br>
            <a:r>
              <a:rPr lang="en-US">
                <a:solidFill>
                  <a:schemeClr val="dk2"/>
                </a:solidFill>
                <a:latin typeface="Montserrat"/>
                <a:ea typeface="Montserrat"/>
                <a:cs typeface="Montserrat"/>
                <a:sym typeface="Montserrat"/>
              </a:rPr>
              <a:t>© 2022 EquInox Business Law Group</a:t>
            </a:r>
            <a:endParaRPr>
              <a:solidFill>
                <a:schemeClr val="dk2"/>
              </a:solidFill>
              <a:latin typeface="Montserrat"/>
              <a:ea typeface="Montserrat"/>
              <a:cs typeface="Montserrat"/>
              <a:sym typeface="Montserrat"/>
            </a:endParaRPr>
          </a:p>
        </p:txBody>
      </p:sp>
      <p:sp>
        <p:nvSpPr>
          <p:cNvPr id="375" name="Google Shape;375;p80"/>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Clr>
                <a:srgbClr val="232325"/>
              </a:buClr>
              <a:buSzPts val="2000"/>
              <a:buFont typeface="Arial"/>
              <a:buNone/>
            </a:pPr>
            <a:fld id="{00000000-1234-1234-1234-123412341234}" type="slidenum">
              <a:rPr lang="en-US" sz="1400"/>
              <a:t>2</a:t>
            </a:fld>
            <a:endParaRPr sz="1400">
              <a:solidFill>
                <a:schemeClr val="dk2"/>
              </a:solidFill>
              <a:latin typeface="Lato"/>
              <a:ea typeface="Lato"/>
              <a:cs typeface="Lato"/>
              <a:sym typeface="Lato"/>
            </a:endParaRPr>
          </a:p>
        </p:txBody>
      </p:sp>
      <p:cxnSp>
        <p:nvCxnSpPr>
          <p:cNvPr id="376" name="Google Shape;376;p80"/>
          <p:cNvCxnSpPr/>
          <p:nvPr/>
        </p:nvCxnSpPr>
        <p:spPr>
          <a:xfrm>
            <a:off x="2432075" y="11345350"/>
            <a:ext cx="10649700" cy="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3B53"/>
        </a:solidFill>
        <a:effectLst/>
      </p:bgPr>
    </p:bg>
    <p:spTree>
      <p:nvGrpSpPr>
        <p:cNvPr id="1" name="Shape 380"/>
        <p:cNvGrpSpPr/>
        <p:nvPr/>
      </p:nvGrpSpPr>
      <p:grpSpPr>
        <a:xfrm>
          <a:off x="0" y="0"/>
          <a:ext cx="0" cy="0"/>
          <a:chOff x="0" y="0"/>
          <a:chExt cx="0" cy="0"/>
        </a:xfrm>
      </p:grpSpPr>
      <p:pic>
        <p:nvPicPr>
          <p:cNvPr id="381" name="Google Shape;381;p81" descr="Voltage-Logo.png"/>
          <p:cNvPicPr preferRelativeResize="0"/>
          <p:nvPr/>
        </p:nvPicPr>
        <p:blipFill rotWithShape="1">
          <a:blip r:embed="rId3">
            <a:alphaModFix/>
          </a:blip>
          <a:srcRect/>
          <a:stretch/>
        </p:blipFill>
        <p:spPr>
          <a:xfrm>
            <a:off x="16969286" y="-4185926"/>
            <a:ext cx="4254545" cy="1460565"/>
          </a:xfrm>
          <a:prstGeom prst="rect">
            <a:avLst/>
          </a:prstGeom>
          <a:noFill/>
          <a:ln>
            <a:noFill/>
          </a:ln>
        </p:spPr>
      </p:pic>
      <p:pic>
        <p:nvPicPr>
          <p:cNvPr id="382" name="Google Shape;382;p81"/>
          <p:cNvPicPr preferRelativeResize="0"/>
          <p:nvPr/>
        </p:nvPicPr>
        <p:blipFill>
          <a:blip r:embed="rId4">
            <a:alphaModFix/>
          </a:blip>
          <a:stretch>
            <a:fillRect/>
          </a:stretch>
        </p:blipFill>
        <p:spPr>
          <a:xfrm>
            <a:off x="11115974" y="4583875"/>
            <a:ext cx="1348650" cy="1128951"/>
          </a:xfrm>
          <a:prstGeom prst="rect">
            <a:avLst/>
          </a:prstGeom>
          <a:noFill/>
          <a:ln>
            <a:noFill/>
          </a:ln>
        </p:spPr>
      </p:pic>
      <p:sp>
        <p:nvSpPr>
          <p:cNvPr id="383" name="Google Shape;383;p81"/>
          <p:cNvSpPr txBox="1"/>
          <p:nvPr/>
        </p:nvSpPr>
        <p:spPr>
          <a:xfrm>
            <a:off x="5848000" y="6125675"/>
            <a:ext cx="12164700" cy="2382000"/>
          </a:xfrm>
          <a:prstGeom prst="rect">
            <a:avLst/>
          </a:prstGeom>
          <a:noFill/>
          <a:ln>
            <a:noFill/>
          </a:ln>
        </p:spPr>
        <p:txBody>
          <a:bodyPr spcFirstLastPara="1" wrap="square" lIns="50800" tIns="50800" rIns="50800" bIns="50800" anchor="t" anchorCtr="0">
            <a:noAutofit/>
          </a:bodyPr>
          <a:lstStyle/>
          <a:p>
            <a:pPr marL="0" lvl="0" indent="0" algn="ctr" rtl="0">
              <a:lnSpc>
                <a:spcPct val="70000"/>
              </a:lnSpc>
              <a:spcBef>
                <a:spcPts val="0"/>
              </a:spcBef>
              <a:spcAft>
                <a:spcPts val="0"/>
              </a:spcAft>
              <a:buClr>
                <a:schemeClr val="dk1"/>
              </a:buClr>
              <a:buSzPts val="1100"/>
              <a:buFont typeface="Arial"/>
              <a:buNone/>
            </a:pPr>
            <a:r>
              <a:rPr lang="en-US" sz="12000" b="1">
                <a:solidFill>
                  <a:schemeClr val="lt1"/>
                </a:solidFill>
                <a:latin typeface="Montserrat"/>
                <a:ea typeface="Montserrat"/>
                <a:cs typeface="Montserrat"/>
                <a:sym typeface="Montserrat"/>
              </a:rPr>
              <a:t>MATTERFESTO</a:t>
            </a:r>
            <a:endParaRPr b="1">
              <a:latin typeface="Montserrat"/>
              <a:ea typeface="Montserrat"/>
              <a:cs typeface="Montserrat"/>
              <a:sym typeface="Montserrat"/>
            </a:endParaRPr>
          </a:p>
        </p:txBody>
      </p:sp>
      <p:sp>
        <p:nvSpPr>
          <p:cNvPr id="384" name="Google Shape;384;p81"/>
          <p:cNvSpPr txBox="1">
            <a:spLocks noGrp="1"/>
          </p:cNvSpPr>
          <p:nvPr>
            <p:ph type="sldNum" idx="12"/>
          </p:nvPr>
        </p:nvSpPr>
        <p:spPr>
          <a:xfrm>
            <a:off x="16946880" y="12344400"/>
            <a:ext cx="5120700" cy="736500"/>
          </a:xfrm>
          <a:prstGeom prst="rect">
            <a:avLst/>
          </a:prstGeom>
        </p:spPr>
        <p:txBody>
          <a:bodyPr spcFirstLastPara="1" wrap="square" lIns="109725" tIns="109725" rIns="109725" bIns="109725" anchor="ctr" anchorCtr="0">
            <a:noAutofit/>
          </a:bodyPr>
          <a:lstStyle/>
          <a:p>
            <a:pPr marL="0" lvl="0" indent="0" algn="l" rtl="0">
              <a:spcBef>
                <a:spcPts val="0"/>
              </a:spcBef>
              <a:spcAft>
                <a:spcPts val="0"/>
              </a:spcAft>
              <a:buClr>
                <a:srgbClr val="232325"/>
              </a:buClr>
              <a:buSzPts val="2000"/>
              <a:buFont typeface="Arial"/>
              <a:buNone/>
            </a:pPr>
            <a:fld id="{00000000-1234-1234-1234-123412341234}" type="slidenum">
              <a:rPr lang="en-US"/>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AEB"/>
        </a:solidFill>
        <a:effectLst/>
      </p:bgPr>
    </p:bg>
    <p:spTree>
      <p:nvGrpSpPr>
        <p:cNvPr id="1" name="Shape 388"/>
        <p:cNvGrpSpPr/>
        <p:nvPr/>
      </p:nvGrpSpPr>
      <p:grpSpPr>
        <a:xfrm>
          <a:off x="0" y="0"/>
          <a:ext cx="0" cy="0"/>
          <a:chOff x="0" y="0"/>
          <a:chExt cx="0" cy="0"/>
        </a:xfrm>
      </p:grpSpPr>
      <p:sp>
        <p:nvSpPr>
          <p:cNvPr id="389" name="Google Shape;389;p82"/>
          <p:cNvSpPr txBox="1"/>
          <p:nvPr/>
        </p:nvSpPr>
        <p:spPr>
          <a:xfrm>
            <a:off x="437637" y="432667"/>
            <a:ext cx="22182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Montserrat"/>
                <a:ea typeface="Montserrat"/>
                <a:cs typeface="Montserrat"/>
                <a:sym typeface="Montserrat"/>
              </a:rPr>
              <a:t>MATTER</a:t>
            </a:r>
            <a:endParaRPr sz="3000" i="1">
              <a:solidFill>
                <a:schemeClr val="dk1"/>
              </a:solidFill>
              <a:latin typeface="Montserrat"/>
              <a:ea typeface="Montserrat"/>
              <a:cs typeface="Montserrat"/>
              <a:sym typeface="Montserrat"/>
            </a:endParaRPr>
          </a:p>
        </p:txBody>
      </p:sp>
      <p:sp>
        <p:nvSpPr>
          <p:cNvPr id="390" name="Google Shape;390;p82"/>
          <p:cNvSpPr txBox="1"/>
          <p:nvPr/>
        </p:nvSpPr>
        <p:spPr>
          <a:xfrm>
            <a:off x="2506650" y="2802000"/>
            <a:ext cx="16494600" cy="511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8000">
                <a:solidFill>
                  <a:srgbClr val="004964"/>
                </a:solidFill>
                <a:latin typeface="Montserrat SemiBold"/>
                <a:ea typeface="Montserrat SemiBold"/>
                <a:cs typeface="Montserrat SemiBold"/>
                <a:sym typeface="Montserrat SemiBold"/>
              </a:rPr>
              <a:t>We believe in the power of law to enable the freedom and confidence to go boldly into the unknown. </a:t>
            </a:r>
            <a:endParaRPr sz="8000">
              <a:solidFill>
                <a:srgbClr val="004964"/>
              </a:solidFill>
              <a:latin typeface="Montserrat SemiBold"/>
              <a:ea typeface="Montserrat SemiBold"/>
              <a:cs typeface="Montserrat SemiBold"/>
              <a:sym typeface="Montserrat SemiBold"/>
            </a:endParaRPr>
          </a:p>
        </p:txBody>
      </p:sp>
      <p:pic>
        <p:nvPicPr>
          <p:cNvPr id="391" name="Google Shape;391;p82"/>
          <p:cNvPicPr preferRelativeResize="0"/>
          <p:nvPr/>
        </p:nvPicPr>
        <p:blipFill>
          <a:blip r:embed="rId3">
            <a:alphaModFix/>
          </a:blip>
          <a:stretch>
            <a:fillRect/>
          </a:stretch>
        </p:blipFill>
        <p:spPr>
          <a:xfrm>
            <a:off x="2035125" y="366325"/>
            <a:ext cx="979062" cy="819577"/>
          </a:xfrm>
          <a:prstGeom prst="rect">
            <a:avLst/>
          </a:prstGeom>
          <a:noFill/>
          <a:ln>
            <a:noFill/>
          </a:ln>
        </p:spPr>
      </p:pic>
      <p:sp>
        <p:nvSpPr>
          <p:cNvPr id="392" name="Google Shape;392;p82"/>
          <p:cNvSpPr txBox="1"/>
          <p:nvPr/>
        </p:nvSpPr>
        <p:spPr>
          <a:xfrm>
            <a:off x="2800050" y="452150"/>
            <a:ext cx="22182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Montserrat"/>
                <a:ea typeface="Montserrat"/>
                <a:cs typeface="Montserrat"/>
                <a:sym typeface="Montserrat"/>
              </a:rPr>
              <a:t>FESTO</a:t>
            </a:r>
            <a:endParaRPr sz="3000" i="1">
              <a:solidFill>
                <a:schemeClr val="dk1"/>
              </a:solidFill>
              <a:latin typeface="Montserrat"/>
              <a:ea typeface="Montserrat"/>
              <a:cs typeface="Montserrat"/>
              <a:sym typeface="Montserrat"/>
            </a:endParaRPr>
          </a:p>
        </p:txBody>
      </p:sp>
      <p:sp>
        <p:nvSpPr>
          <p:cNvPr id="393" name="Google Shape;393;p82"/>
          <p:cNvSpPr txBox="1"/>
          <p:nvPr/>
        </p:nvSpPr>
        <p:spPr>
          <a:xfrm>
            <a:off x="2589472" y="2232600"/>
            <a:ext cx="28521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500" b="1">
                <a:solidFill>
                  <a:srgbClr val="D5A00F"/>
                </a:solidFill>
                <a:latin typeface="Montserrat"/>
                <a:ea typeface="Montserrat"/>
                <a:cs typeface="Montserrat"/>
                <a:sym typeface="Montserrat"/>
              </a:rPr>
              <a:t>BRAND BELIEF</a:t>
            </a:r>
            <a:endParaRPr sz="2500" b="1">
              <a:solidFill>
                <a:srgbClr val="D5A00F"/>
              </a:solidFill>
              <a:latin typeface="Montserrat"/>
              <a:ea typeface="Montserrat"/>
              <a:cs typeface="Montserrat"/>
              <a:sym typeface="Montserrat"/>
            </a:endParaRPr>
          </a:p>
        </p:txBody>
      </p:sp>
      <p:sp>
        <p:nvSpPr>
          <p:cNvPr id="394" name="Google Shape;394;p82"/>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4</a:t>
            </a:fld>
            <a:endParaRPr sz="1400">
              <a:solidFill>
                <a:schemeClr val="dk2"/>
              </a:solidFill>
              <a:latin typeface="Lato"/>
              <a:ea typeface="Lato"/>
              <a:cs typeface="Lato"/>
              <a:sym typeface="La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AEB"/>
        </a:solidFill>
        <a:effectLst/>
      </p:bgPr>
    </p:bg>
    <p:spTree>
      <p:nvGrpSpPr>
        <p:cNvPr id="1" name="Shape 398"/>
        <p:cNvGrpSpPr/>
        <p:nvPr/>
      </p:nvGrpSpPr>
      <p:grpSpPr>
        <a:xfrm>
          <a:off x="0" y="0"/>
          <a:ext cx="0" cy="0"/>
          <a:chOff x="0" y="0"/>
          <a:chExt cx="0" cy="0"/>
        </a:xfrm>
      </p:grpSpPr>
      <p:sp>
        <p:nvSpPr>
          <p:cNvPr id="399" name="Google Shape;399;p83"/>
          <p:cNvSpPr txBox="1"/>
          <p:nvPr/>
        </p:nvSpPr>
        <p:spPr>
          <a:xfrm>
            <a:off x="2506650" y="2802000"/>
            <a:ext cx="18350400" cy="511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US" sz="8000">
                <a:solidFill>
                  <a:srgbClr val="004964"/>
                </a:solidFill>
                <a:latin typeface="Montserrat SemiBold"/>
                <a:ea typeface="Montserrat SemiBold"/>
                <a:cs typeface="Montserrat SemiBold"/>
                <a:sym typeface="Montserrat SemiBold"/>
              </a:rPr>
              <a:t>Entrepreneur leaders with a growth mindset who leverage fractional services for expertise and growth, but not for legal. </a:t>
            </a:r>
            <a:endParaRPr sz="8000">
              <a:solidFill>
                <a:srgbClr val="004964"/>
              </a:solidFill>
              <a:latin typeface="Montserrat SemiBold"/>
              <a:ea typeface="Montserrat SemiBold"/>
              <a:cs typeface="Montserrat SemiBold"/>
              <a:sym typeface="Montserrat SemiBold"/>
            </a:endParaRPr>
          </a:p>
        </p:txBody>
      </p:sp>
      <p:sp>
        <p:nvSpPr>
          <p:cNvPr id="400" name="Google Shape;400;p83"/>
          <p:cNvSpPr txBox="1"/>
          <p:nvPr/>
        </p:nvSpPr>
        <p:spPr>
          <a:xfrm>
            <a:off x="2589472" y="2232600"/>
            <a:ext cx="28521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500" b="1">
                <a:solidFill>
                  <a:srgbClr val="D5A00F"/>
                </a:solidFill>
                <a:latin typeface="Montserrat"/>
                <a:ea typeface="Montserrat"/>
                <a:cs typeface="Montserrat"/>
                <a:sym typeface="Montserrat"/>
              </a:rPr>
              <a:t>OUR PEOPLE</a:t>
            </a:r>
            <a:endParaRPr sz="1300">
              <a:solidFill>
                <a:srgbClr val="D5A00F"/>
              </a:solidFill>
              <a:latin typeface="Montserrat"/>
              <a:ea typeface="Montserrat"/>
              <a:cs typeface="Montserrat"/>
              <a:sym typeface="Montserrat"/>
            </a:endParaRPr>
          </a:p>
        </p:txBody>
      </p:sp>
      <p:sp>
        <p:nvSpPr>
          <p:cNvPr id="401" name="Google Shape;401;p83"/>
          <p:cNvSpPr txBox="1"/>
          <p:nvPr/>
        </p:nvSpPr>
        <p:spPr>
          <a:xfrm>
            <a:off x="437637" y="432667"/>
            <a:ext cx="22182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Montserrat"/>
                <a:ea typeface="Montserrat"/>
                <a:cs typeface="Montserrat"/>
                <a:sym typeface="Montserrat"/>
              </a:rPr>
              <a:t>MATTER</a:t>
            </a:r>
            <a:endParaRPr sz="3000" i="1">
              <a:solidFill>
                <a:schemeClr val="dk1"/>
              </a:solidFill>
              <a:latin typeface="Montserrat"/>
              <a:ea typeface="Montserrat"/>
              <a:cs typeface="Montserrat"/>
              <a:sym typeface="Montserrat"/>
            </a:endParaRPr>
          </a:p>
        </p:txBody>
      </p:sp>
      <p:pic>
        <p:nvPicPr>
          <p:cNvPr id="402" name="Google Shape;402;p83"/>
          <p:cNvPicPr preferRelativeResize="0"/>
          <p:nvPr/>
        </p:nvPicPr>
        <p:blipFill>
          <a:blip r:embed="rId3">
            <a:alphaModFix/>
          </a:blip>
          <a:stretch>
            <a:fillRect/>
          </a:stretch>
        </p:blipFill>
        <p:spPr>
          <a:xfrm>
            <a:off x="2035125" y="366325"/>
            <a:ext cx="979062" cy="819577"/>
          </a:xfrm>
          <a:prstGeom prst="rect">
            <a:avLst/>
          </a:prstGeom>
          <a:noFill/>
          <a:ln>
            <a:noFill/>
          </a:ln>
        </p:spPr>
      </p:pic>
      <p:sp>
        <p:nvSpPr>
          <p:cNvPr id="403" name="Google Shape;403;p83"/>
          <p:cNvSpPr txBox="1"/>
          <p:nvPr/>
        </p:nvSpPr>
        <p:spPr>
          <a:xfrm>
            <a:off x="2800050" y="452150"/>
            <a:ext cx="22182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Montserrat"/>
                <a:ea typeface="Montserrat"/>
                <a:cs typeface="Montserrat"/>
                <a:sym typeface="Montserrat"/>
              </a:rPr>
              <a:t>FESTO</a:t>
            </a:r>
            <a:endParaRPr sz="3000" i="1">
              <a:solidFill>
                <a:schemeClr val="dk1"/>
              </a:solidFill>
              <a:latin typeface="Montserrat"/>
              <a:ea typeface="Montserrat"/>
              <a:cs typeface="Montserrat"/>
              <a:sym typeface="Montserrat"/>
            </a:endParaRPr>
          </a:p>
        </p:txBody>
      </p:sp>
      <p:sp>
        <p:nvSpPr>
          <p:cNvPr id="404" name="Google Shape;404;p83"/>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5</a:t>
            </a:fld>
            <a:endParaRPr sz="1400">
              <a:solidFill>
                <a:schemeClr val="dk2"/>
              </a:solidFill>
              <a:latin typeface="Lato"/>
              <a:ea typeface="Lato"/>
              <a:cs typeface="Lato"/>
              <a:sym typeface="La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AEB"/>
        </a:solidFill>
        <a:effectLst/>
      </p:bgPr>
    </p:bg>
    <p:spTree>
      <p:nvGrpSpPr>
        <p:cNvPr id="1" name="Shape 408"/>
        <p:cNvGrpSpPr/>
        <p:nvPr/>
      </p:nvGrpSpPr>
      <p:grpSpPr>
        <a:xfrm>
          <a:off x="0" y="0"/>
          <a:ext cx="0" cy="0"/>
          <a:chOff x="0" y="0"/>
          <a:chExt cx="0" cy="0"/>
        </a:xfrm>
      </p:grpSpPr>
      <p:sp>
        <p:nvSpPr>
          <p:cNvPr id="409" name="Google Shape;409;p84"/>
          <p:cNvSpPr txBox="1"/>
          <p:nvPr/>
        </p:nvSpPr>
        <p:spPr>
          <a:xfrm>
            <a:off x="2506650" y="2802000"/>
            <a:ext cx="19130100" cy="10035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US" sz="8000">
                <a:solidFill>
                  <a:srgbClr val="004964"/>
                </a:solidFill>
                <a:latin typeface="Montserrat SemiBold"/>
                <a:ea typeface="Montserrat SemiBold"/>
                <a:cs typeface="Montserrat SemiBold"/>
                <a:sym typeface="Montserrat SemiBold"/>
              </a:rPr>
              <a:t>Entrepreneurs don’t trust that lawyers can be affordable, accessible, or a strategic advantage. Law feels like a complicated cost that only mega corps can afford.  </a:t>
            </a:r>
            <a:endParaRPr sz="8000">
              <a:solidFill>
                <a:srgbClr val="004964"/>
              </a:solidFill>
              <a:latin typeface="Montserrat SemiBold"/>
              <a:ea typeface="Montserrat SemiBold"/>
              <a:cs typeface="Montserrat SemiBold"/>
              <a:sym typeface="Montserrat SemiBold"/>
            </a:endParaRPr>
          </a:p>
          <a:p>
            <a:pPr marL="0" lvl="0" indent="0" algn="l" rtl="0">
              <a:spcBef>
                <a:spcPts val="0"/>
              </a:spcBef>
              <a:spcAft>
                <a:spcPts val="0"/>
              </a:spcAft>
              <a:buClr>
                <a:schemeClr val="dk1"/>
              </a:buClr>
              <a:buSzPts val="1100"/>
              <a:buFont typeface="Arial"/>
              <a:buNone/>
            </a:pPr>
            <a:r>
              <a:rPr lang="en-US" sz="8000">
                <a:solidFill>
                  <a:srgbClr val="004964"/>
                </a:solidFill>
                <a:latin typeface="Montserrat SemiBold"/>
                <a:ea typeface="Montserrat SemiBold"/>
                <a:cs typeface="Montserrat SemiBold"/>
                <a:sym typeface="Montserrat SemiBold"/>
              </a:rPr>
              <a:t>So they go at it alone. </a:t>
            </a:r>
            <a:endParaRPr sz="8000">
              <a:solidFill>
                <a:srgbClr val="004964"/>
              </a:solidFill>
              <a:latin typeface="Montserrat SemiBold"/>
              <a:ea typeface="Montserrat SemiBold"/>
              <a:cs typeface="Montserrat SemiBold"/>
              <a:sym typeface="Montserrat SemiBold"/>
            </a:endParaRPr>
          </a:p>
          <a:p>
            <a:pPr marL="0" lvl="0" indent="0" algn="l" rtl="0">
              <a:spcBef>
                <a:spcPts val="0"/>
              </a:spcBef>
              <a:spcAft>
                <a:spcPts val="0"/>
              </a:spcAft>
              <a:buClr>
                <a:schemeClr val="dk1"/>
              </a:buClr>
              <a:buSzPts val="1100"/>
              <a:buFont typeface="Arial"/>
              <a:buNone/>
            </a:pPr>
            <a:endParaRPr sz="8000">
              <a:solidFill>
                <a:srgbClr val="004964"/>
              </a:solidFill>
              <a:latin typeface="Montserrat SemiBold"/>
              <a:ea typeface="Montserrat SemiBold"/>
              <a:cs typeface="Montserrat SemiBold"/>
              <a:sym typeface="Montserrat SemiBold"/>
            </a:endParaRPr>
          </a:p>
          <a:p>
            <a:pPr marL="0" lvl="0" indent="0" algn="l" rtl="0">
              <a:spcBef>
                <a:spcPts val="0"/>
              </a:spcBef>
              <a:spcAft>
                <a:spcPts val="0"/>
              </a:spcAft>
              <a:buNone/>
            </a:pPr>
            <a:endParaRPr sz="8000">
              <a:solidFill>
                <a:srgbClr val="004964"/>
              </a:solidFill>
              <a:latin typeface="Montserrat SemiBold"/>
              <a:ea typeface="Montserrat SemiBold"/>
              <a:cs typeface="Montserrat SemiBold"/>
              <a:sym typeface="Montserrat SemiBold"/>
            </a:endParaRPr>
          </a:p>
        </p:txBody>
      </p:sp>
      <p:sp>
        <p:nvSpPr>
          <p:cNvPr id="410" name="Google Shape;410;p84"/>
          <p:cNvSpPr txBox="1"/>
          <p:nvPr/>
        </p:nvSpPr>
        <p:spPr>
          <a:xfrm>
            <a:off x="2589477" y="2232600"/>
            <a:ext cx="52089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500" b="1">
                <a:solidFill>
                  <a:srgbClr val="D5A00F"/>
                </a:solidFill>
                <a:latin typeface="Montserrat"/>
                <a:ea typeface="Montserrat"/>
                <a:cs typeface="Montserrat"/>
                <a:sym typeface="Montserrat"/>
              </a:rPr>
              <a:t>CURRENT STATE/PROBLEM</a:t>
            </a:r>
            <a:endParaRPr sz="2500" b="1">
              <a:solidFill>
                <a:srgbClr val="D5A00F"/>
              </a:solidFill>
              <a:latin typeface="Montserrat"/>
              <a:ea typeface="Montserrat"/>
              <a:cs typeface="Montserrat"/>
              <a:sym typeface="Montserrat"/>
            </a:endParaRPr>
          </a:p>
        </p:txBody>
      </p:sp>
      <p:sp>
        <p:nvSpPr>
          <p:cNvPr id="411" name="Google Shape;411;p84"/>
          <p:cNvSpPr txBox="1"/>
          <p:nvPr/>
        </p:nvSpPr>
        <p:spPr>
          <a:xfrm>
            <a:off x="437637" y="432667"/>
            <a:ext cx="22182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Montserrat"/>
                <a:ea typeface="Montserrat"/>
                <a:cs typeface="Montserrat"/>
                <a:sym typeface="Montserrat"/>
              </a:rPr>
              <a:t>MATTER</a:t>
            </a:r>
            <a:endParaRPr sz="3000" i="1">
              <a:solidFill>
                <a:schemeClr val="dk1"/>
              </a:solidFill>
              <a:latin typeface="Montserrat"/>
              <a:ea typeface="Montserrat"/>
              <a:cs typeface="Montserrat"/>
              <a:sym typeface="Montserrat"/>
            </a:endParaRPr>
          </a:p>
        </p:txBody>
      </p:sp>
      <p:pic>
        <p:nvPicPr>
          <p:cNvPr id="412" name="Google Shape;412;p84"/>
          <p:cNvPicPr preferRelativeResize="0"/>
          <p:nvPr/>
        </p:nvPicPr>
        <p:blipFill>
          <a:blip r:embed="rId3">
            <a:alphaModFix/>
          </a:blip>
          <a:stretch>
            <a:fillRect/>
          </a:stretch>
        </p:blipFill>
        <p:spPr>
          <a:xfrm>
            <a:off x="2035125" y="366325"/>
            <a:ext cx="979062" cy="819577"/>
          </a:xfrm>
          <a:prstGeom prst="rect">
            <a:avLst/>
          </a:prstGeom>
          <a:noFill/>
          <a:ln>
            <a:noFill/>
          </a:ln>
        </p:spPr>
      </p:pic>
      <p:sp>
        <p:nvSpPr>
          <p:cNvPr id="413" name="Google Shape;413;p84"/>
          <p:cNvSpPr txBox="1"/>
          <p:nvPr/>
        </p:nvSpPr>
        <p:spPr>
          <a:xfrm>
            <a:off x="2800050" y="452150"/>
            <a:ext cx="22182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Montserrat"/>
                <a:ea typeface="Montserrat"/>
                <a:cs typeface="Montserrat"/>
                <a:sym typeface="Montserrat"/>
              </a:rPr>
              <a:t>FESTO</a:t>
            </a:r>
            <a:endParaRPr sz="3000" i="1">
              <a:solidFill>
                <a:schemeClr val="dk1"/>
              </a:solidFill>
              <a:latin typeface="Montserrat"/>
              <a:ea typeface="Montserrat"/>
              <a:cs typeface="Montserrat"/>
              <a:sym typeface="Montserrat"/>
            </a:endParaRPr>
          </a:p>
        </p:txBody>
      </p:sp>
      <p:sp>
        <p:nvSpPr>
          <p:cNvPr id="414" name="Google Shape;414;p84"/>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6</a:t>
            </a:fld>
            <a:endParaRPr sz="1400">
              <a:solidFill>
                <a:schemeClr val="dk2"/>
              </a:solidFill>
              <a:latin typeface="Lato"/>
              <a:ea typeface="Lato"/>
              <a:cs typeface="Lato"/>
              <a:sym typeface="Lat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AEB"/>
        </a:solidFill>
        <a:effectLst/>
      </p:bgPr>
    </p:bg>
    <p:spTree>
      <p:nvGrpSpPr>
        <p:cNvPr id="1" name="Shape 418"/>
        <p:cNvGrpSpPr/>
        <p:nvPr/>
      </p:nvGrpSpPr>
      <p:grpSpPr>
        <a:xfrm>
          <a:off x="0" y="0"/>
          <a:ext cx="0" cy="0"/>
          <a:chOff x="0" y="0"/>
          <a:chExt cx="0" cy="0"/>
        </a:xfrm>
      </p:grpSpPr>
      <p:sp>
        <p:nvSpPr>
          <p:cNvPr id="419" name="Google Shape;419;p85"/>
          <p:cNvSpPr txBox="1"/>
          <p:nvPr/>
        </p:nvSpPr>
        <p:spPr>
          <a:xfrm>
            <a:off x="2506650" y="2802000"/>
            <a:ext cx="17983500" cy="511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8000">
                <a:solidFill>
                  <a:srgbClr val="004964"/>
                </a:solidFill>
                <a:latin typeface="Montserrat SemiBold"/>
                <a:ea typeface="Montserrat SemiBold"/>
                <a:cs typeface="Montserrat SemiBold"/>
                <a:sym typeface="Montserrat SemiBold"/>
              </a:rPr>
              <a:t>We imagine a world where entrepreneurs have the same strategic law advantages as the mega corps.</a:t>
            </a:r>
            <a:endParaRPr sz="8000">
              <a:solidFill>
                <a:srgbClr val="004964"/>
              </a:solidFill>
              <a:latin typeface="Montserrat SemiBold"/>
              <a:ea typeface="Montserrat SemiBold"/>
              <a:cs typeface="Montserrat SemiBold"/>
              <a:sym typeface="Montserrat SemiBold"/>
            </a:endParaRPr>
          </a:p>
        </p:txBody>
      </p:sp>
      <p:sp>
        <p:nvSpPr>
          <p:cNvPr id="420" name="Google Shape;420;p85"/>
          <p:cNvSpPr txBox="1"/>
          <p:nvPr/>
        </p:nvSpPr>
        <p:spPr>
          <a:xfrm>
            <a:off x="2589477" y="2232600"/>
            <a:ext cx="52089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500" b="1">
                <a:solidFill>
                  <a:srgbClr val="D5A00F"/>
                </a:solidFill>
                <a:latin typeface="Montserrat"/>
                <a:ea typeface="Montserrat"/>
                <a:cs typeface="Montserrat"/>
                <a:sym typeface="Montserrat"/>
              </a:rPr>
              <a:t>FUTURE STATE/PROMISE</a:t>
            </a:r>
            <a:endParaRPr sz="2500" b="1">
              <a:solidFill>
                <a:srgbClr val="D5A00F"/>
              </a:solidFill>
              <a:latin typeface="Montserrat"/>
              <a:ea typeface="Montserrat"/>
              <a:cs typeface="Montserrat"/>
              <a:sym typeface="Montserrat"/>
            </a:endParaRPr>
          </a:p>
        </p:txBody>
      </p:sp>
      <p:sp>
        <p:nvSpPr>
          <p:cNvPr id="421" name="Google Shape;421;p85"/>
          <p:cNvSpPr txBox="1"/>
          <p:nvPr/>
        </p:nvSpPr>
        <p:spPr>
          <a:xfrm>
            <a:off x="590037" y="585067"/>
            <a:ext cx="22182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Montserrat"/>
                <a:ea typeface="Montserrat"/>
                <a:cs typeface="Montserrat"/>
                <a:sym typeface="Montserrat"/>
              </a:rPr>
              <a:t>MATTER</a:t>
            </a:r>
            <a:endParaRPr sz="3000" i="1">
              <a:solidFill>
                <a:schemeClr val="dk1"/>
              </a:solidFill>
              <a:latin typeface="Montserrat"/>
              <a:ea typeface="Montserrat"/>
              <a:cs typeface="Montserrat"/>
              <a:sym typeface="Montserrat"/>
            </a:endParaRPr>
          </a:p>
        </p:txBody>
      </p:sp>
      <p:pic>
        <p:nvPicPr>
          <p:cNvPr id="422" name="Google Shape;422;p85"/>
          <p:cNvPicPr preferRelativeResize="0"/>
          <p:nvPr/>
        </p:nvPicPr>
        <p:blipFill>
          <a:blip r:embed="rId3">
            <a:alphaModFix/>
          </a:blip>
          <a:stretch>
            <a:fillRect/>
          </a:stretch>
        </p:blipFill>
        <p:spPr>
          <a:xfrm>
            <a:off x="2187525" y="518725"/>
            <a:ext cx="979062" cy="819577"/>
          </a:xfrm>
          <a:prstGeom prst="rect">
            <a:avLst/>
          </a:prstGeom>
          <a:noFill/>
          <a:ln>
            <a:noFill/>
          </a:ln>
        </p:spPr>
      </p:pic>
      <p:sp>
        <p:nvSpPr>
          <p:cNvPr id="423" name="Google Shape;423;p85"/>
          <p:cNvSpPr txBox="1"/>
          <p:nvPr/>
        </p:nvSpPr>
        <p:spPr>
          <a:xfrm>
            <a:off x="2952450" y="604550"/>
            <a:ext cx="22182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Montserrat"/>
                <a:ea typeface="Montserrat"/>
                <a:cs typeface="Montserrat"/>
                <a:sym typeface="Montserrat"/>
              </a:rPr>
              <a:t>FESTO</a:t>
            </a:r>
            <a:endParaRPr sz="3000" i="1">
              <a:solidFill>
                <a:schemeClr val="dk1"/>
              </a:solidFill>
              <a:latin typeface="Montserrat"/>
              <a:ea typeface="Montserrat"/>
              <a:cs typeface="Montserrat"/>
              <a:sym typeface="Montserrat"/>
            </a:endParaRPr>
          </a:p>
        </p:txBody>
      </p:sp>
      <p:sp>
        <p:nvSpPr>
          <p:cNvPr id="424" name="Google Shape;424;p85"/>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7</a:t>
            </a:fld>
            <a:endParaRPr sz="1400">
              <a:solidFill>
                <a:schemeClr val="dk2"/>
              </a:solidFill>
              <a:latin typeface="Lato"/>
              <a:ea typeface="Lato"/>
              <a:cs typeface="Lato"/>
              <a:sym typeface="Lat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AEB"/>
        </a:solidFill>
        <a:effectLst/>
      </p:bgPr>
    </p:bg>
    <p:spTree>
      <p:nvGrpSpPr>
        <p:cNvPr id="1" name="Shape 428"/>
        <p:cNvGrpSpPr/>
        <p:nvPr/>
      </p:nvGrpSpPr>
      <p:grpSpPr>
        <a:xfrm>
          <a:off x="0" y="0"/>
          <a:ext cx="0" cy="0"/>
          <a:chOff x="0" y="0"/>
          <a:chExt cx="0" cy="0"/>
        </a:xfrm>
      </p:grpSpPr>
      <p:sp>
        <p:nvSpPr>
          <p:cNvPr id="429" name="Google Shape;429;p86"/>
          <p:cNvSpPr txBox="1"/>
          <p:nvPr/>
        </p:nvSpPr>
        <p:spPr>
          <a:xfrm>
            <a:off x="2506650" y="2802000"/>
            <a:ext cx="19130100" cy="10035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US" sz="8000">
                <a:solidFill>
                  <a:srgbClr val="004964"/>
                </a:solidFill>
                <a:latin typeface="Montserrat SemiBold"/>
                <a:ea typeface="Montserrat SemiBold"/>
                <a:cs typeface="Montserrat SemiBold"/>
                <a:sym typeface="Montserrat SemiBold"/>
              </a:rPr>
              <a:t>We make it possible for all business leaders to have a “Chief Legal Officer” on their team by removing the barriers of costs, response time, and complexity.</a:t>
            </a:r>
            <a:endParaRPr sz="8000">
              <a:solidFill>
                <a:srgbClr val="004964"/>
              </a:solidFill>
              <a:latin typeface="Montserrat SemiBold"/>
              <a:ea typeface="Montserrat SemiBold"/>
              <a:cs typeface="Montserrat SemiBold"/>
              <a:sym typeface="Montserrat SemiBold"/>
            </a:endParaRPr>
          </a:p>
          <a:p>
            <a:pPr marL="0" lvl="0" indent="0" algn="l" rtl="0">
              <a:spcBef>
                <a:spcPts val="0"/>
              </a:spcBef>
              <a:spcAft>
                <a:spcPts val="0"/>
              </a:spcAft>
              <a:buClr>
                <a:schemeClr val="dk1"/>
              </a:buClr>
              <a:buSzPts val="1100"/>
              <a:buFont typeface="Arial"/>
              <a:buNone/>
            </a:pPr>
            <a:endParaRPr sz="8000">
              <a:solidFill>
                <a:srgbClr val="004964"/>
              </a:solidFill>
              <a:latin typeface="Montserrat SemiBold"/>
              <a:ea typeface="Montserrat SemiBold"/>
              <a:cs typeface="Montserrat SemiBold"/>
              <a:sym typeface="Montserrat SemiBold"/>
            </a:endParaRPr>
          </a:p>
          <a:p>
            <a:pPr marL="0" lvl="0" indent="0" algn="l" rtl="0">
              <a:spcBef>
                <a:spcPts val="0"/>
              </a:spcBef>
              <a:spcAft>
                <a:spcPts val="0"/>
              </a:spcAft>
              <a:buClr>
                <a:schemeClr val="dk1"/>
              </a:buClr>
              <a:buSzPts val="1100"/>
              <a:buFont typeface="Arial"/>
              <a:buNone/>
            </a:pPr>
            <a:endParaRPr sz="8000">
              <a:solidFill>
                <a:srgbClr val="004964"/>
              </a:solidFill>
              <a:latin typeface="Montserrat SemiBold"/>
              <a:ea typeface="Montserrat SemiBold"/>
              <a:cs typeface="Montserrat SemiBold"/>
              <a:sym typeface="Montserrat SemiBold"/>
            </a:endParaRPr>
          </a:p>
          <a:p>
            <a:pPr marL="0" lvl="0" indent="0" algn="l" rtl="0">
              <a:spcBef>
                <a:spcPts val="0"/>
              </a:spcBef>
              <a:spcAft>
                <a:spcPts val="0"/>
              </a:spcAft>
              <a:buNone/>
            </a:pPr>
            <a:endParaRPr sz="8000">
              <a:solidFill>
                <a:srgbClr val="004964"/>
              </a:solidFill>
              <a:latin typeface="Montserrat SemiBold"/>
              <a:ea typeface="Montserrat SemiBold"/>
              <a:cs typeface="Montserrat SemiBold"/>
              <a:sym typeface="Montserrat SemiBold"/>
            </a:endParaRPr>
          </a:p>
        </p:txBody>
      </p:sp>
      <p:sp>
        <p:nvSpPr>
          <p:cNvPr id="430" name="Google Shape;430;p86"/>
          <p:cNvSpPr txBox="1"/>
          <p:nvPr/>
        </p:nvSpPr>
        <p:spPr>
          <a:xfrm>
            <a:off x="2589477" y="2232600"/>
            <a:ext cx="52089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500" b="1">
                <a:solidFill>
                  <a:srgbClr val="D5A00F"/>
                </a:solidFill>
                <a:latin typeface="Montserrat"/>
                <a:ea typeface="Montserrat"/>
                <a:cs typeface="Montserrat"/>
                <a:sym typeface="Montserrat"/>
              </a:rPr>
              <a:t>HOW WE MAKE IT HAPPEN</a:t>
            </a:r>
            <a:endParaRPr sz="2500" b="1">
              <a:solidFill>
                <a:srgbClr val="D5A00F"/>
              </a:solidFill>
              <a:latin typeface="Montserrat"/>
              <a:ea typeface="Montserrat"/>
              <a:cs typeface="Montserrat"/>
              <a:sym typeface="Montserrat"/>
            </a:endParaRPr>
          </a:p>
        </p:txBody>
      </p:sp>
      <p:sp>
        <p:nvSpPr>
          <p:cNvPr id="431" name="Google Shape;431;p86"/>
          <p:cNvSpPr txBox="1"/>
          <p:nvPr/>
        </p:nvSpPr>
        <p:spPr>
          <a:xfrm>
            <a:off x="437637" y="432667"/>
            <a:ext cx="22182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Montserrat"/>
                <a:ea typeface="Montserrat"/>
                <a:cs typeface="Montserrat"/>
                <a:sym typeface="Montserrat"/>
              </a:rPr>
              <a:t>MATTER</a:t>
            </a:r>
            <a:endParaRPr sz="3000" i="1">
              <a:solidFill>
                <a:schemeClr val="dk1"/>
              </a:solidFill>
              <a:latin typeface="Montserrat"/>
              <a:ea typeface="Montserrat"/>
              <a:cs typeface="Montserrat"/>
              <a:sym typeface="Montserrat"/>
            </a:endParaRPr>
          </a:p>
        </p:txBody>
      </p:sp>
      <p:pic>
        <p:nvPicPr>
          <p:cNvPr id="432" name="Google Shape;432;p86"/>
          <p:cNvPicPr preferRelativeResize="0"/>
          <p:nvPr/>
        </p:nvPicPr>
        <p:blipFill>
          <a:blip r:embed="rId3">
            <a:alphaModFix/>
          </a:blip>
          <a:stretch>
            <a:fillRect/>
          </a:stretch>
        </p:blipFill>
        <p:spPr>
          <a:xfrm>
            <a:off x="2035125" y="366325"/>
            <a:ext cx="979062" cy="819577"/>
          </a:xfrm>
          <a:prstGeom prst="rect">
            <a:avLst/>
          </a:prstGeom>
          <a:noFill/>
          <a:ln>
            <a:noFill/>
          </a:ln>
        </p:spPr>
      </p:pic>
      <p:sp>
        <p:nvSpPr>
          <p:cNvPr id="433" name="Google Shape;433;p86"/>
          <p:cNvSpPr txBox="1"/>
          <p:nvPr/>
        </p:nvSpPr>
        <p:spPr>
          <a:xfrm>
            <a:off x="2800050" y="452150"/>
            <a:ext cx="22182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Montserrat"/>
                <a:ea typeface="Montserrat"/>
                <a:cs typeface="Montserrat"/>
                <a:sym typeface="Montserrat"/>
              </a:rPr>
              <a:t>FESTO</a:t>
            </a:r>
            <a:endParaRPr sz="3000" i="1">
              <a:solidFill>
                <a:schemeClr val="dk1"/>
              </a:solidFill>
              <a:latin typeface="Montserrat"/>
              <a:ea typeface="Montserrat"/>
              <a:cs typeface="Montserrat"/>
              <a:sym typeface="Montserrat"/>
            </a:endParaRPr>
          </a:p>
        </p:txBody>
      </p:sp>
      <p:sp>
        <p:nvSpPr>
          <p:cNvPr id="434" name="Google Shape;434;p86"/>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8</a:t>
            </a:fld>
            <a:endParaRPr sz="1400">
              <a:solidFill>
                <a:schemeClr val="dk2"/>
              </a:solidFill>
              <a:latin typeface="Lato"/>
              <a:ea typeface="Lato"/>
              <a:cs typeface="Lato"/>
              <a:sym typeface="Lat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38"/>
        <p:cNvGrpSpPr/>
        <p:nvPr/>
      </p:nvGrpSpPr>
      <p:grpSpPr>
        <a:xfrm>
          <a:off x="0" y="0"/>
          <a:ext cx="0" cy="0"/>
          <a:chOff x="0" y="0"/>
          <a:chExt cx="0" cy="0"/>
        </a:xfrm>
      </p:grpSpPr>
      <p:sp>
        <p:nvSpPr>
          <p:cNvPr id="439" name="Google Shape;439;p87"/>
          <p:cNvSpPr/>
          <p:nvPr/>
        </p:nvSpPr>
        <p:spPr>
          <a:xfrm>
            <a:off x="877650" y="4217495"/>
            <a:ext cx="22912200" cy="2041500"/>
          </a:xfrm>
          <a:prstGeom prst="rect">
            <a:avLst/>
          </a:prstGeom>
          <a:solidFill>
            <a:srgbClr val="003B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87"/>
          <p:cNvSpPr/>
          <p:nvPr/>
        </p:nvSpPr>
        <p:spPr>
          <a:xfrm>
            <a:off x="877650" y="8708386"/>
            <a:ext cx="22912200" cy="2041500"/>
          </a:xfrm>
          <a:prstGeom prst="rect">
            <a:avLst/>
          </a:prstGeom>
          <a:solidFill>
            <a:srgbClr val="D98D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87"/>
          <p:cNvSpPr/>
          <p:nvPr/>
        </p:nvSpPr>
        <p:spPr>
          <a:xfrm>
            <a:off x="877650" y="10953831"/>
            <a:ext cx="22912200" cy="2041500"/>
          </a:xfrm>
          <a:prstGeom prst="rect">
            <a:avLst/>
          </a:prstGeom>
          <a:solidFill>
            <a:srgbClr val="003B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87"/>
          <p:cNvSpPr/>
          <p:nvPr/>
        </p:nvSpPr>
        <p:spPr>
          <a:xfrm>
            <a:off x="877650" y="6462940"/>
            <a:ext cx="22912200" cy="2041500"/>
          </a:xfrm>
          <a:prstGeom prst="rect">
            <a:avLst/>
          </a:prstGeom>
          <a:solidFill>
            <a:srgbClr val="003B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87"/>
          <p:cNvSpPr/>
          <p:nvPr/>
        </p:nvSpPr>
        <p:spPr>
          <a:xfrm>
            <a:off x="877650" y="1972050"/>
            <a:ext cx="22912200" cy="2041500"/>
          </a:xfrm>
          <a:prstGeom prst="rect">
            <a:avLst/>
          </a:prstGeom>
          <a:solidFill>
            <a:srgbClr val="003B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87"/>
          <p:cNvSpPr txBox="1"/>
          <p:nvPr/>
        </p:nvSpPr>
        <p:spPr>
          <a:xfrm>
            <a:off x="437637" y="432667"/>
            <a:ext cx="22182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MATTER</a:t>
            </a:r>
            <a:endParaRPr sz="3000" i="1">
              <a:solidFill>
                <a:schemeClr val="dk1"/>
              </a:solidFill>
              <a:latin typeface="Proxima Nova"/>
              <a:ea typeface="Proxima Nova"/>
              <a:cs typeface="Proxima Nova"/>
              <a:sym typeface="Proxima Nova"/>
            </a:endParaRPr>
          </a:p>
        </p:txBody>
      </p:sp>
      <p:sp>
        <p:nvSpPr>
          <p:cNvPr id="445" name="Google Shape;445;p87"/>
          <p:cNvSpPr txBox="1"/>
          <p:nvPr/>
        </p:nvSpPr>
        <p:spPr>
          <a:xfrm>
            <a:off x="5121400" y="2373825"/>
            <a:ext cx="17157300" cy="1200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300">
                <a:solidFill>
                  <a:schemeClr val="lt1"/>
                </a:solidFill>
                <a:latin typeface="Montserrat SemiBold"/>
                <a:ea typeface="Montserrat SemiBold"/>
                <a:cs typeface="Montserrat SemiBold"/>
                <a:sym typeface="Montserrat SemiBold"/>
              </a:rPr>
              <a:t>We believe in the power of law to enable the freedom and confidence </a:t>
            </a:r>
            <a:endParaRPr sz="3300">
              <a:solidFill>
                <a:schemeClr val="lt1"/>
              </a:solidFill>
              <a:latin typeface="Montserrat SemiBold"/>
              <a:ea typeface="Montserrat SemiBold"/>
              <a:cs typeface="Montserrat SemiBold"/>
              <a:sym typeface="Montserrat SemiBold"/>
            </a:endParaRPr>
          </a:p>
          <a:p>
            <a:pPr marL="0" lvl="0" indent="0" algn="l" rtl="0">
              <a:spcBef>
                <a:spcPts val="0"/>
              </a:spcBef>
              <a:spcAft>
                <a:spcPts val="0"/>
              </a:spcAft>
              <a:buNone/>
            </a:pPr>
            <a:r>
              <a:rPr lang="en-US" sz="3300">
                <a:solidFill>
                  <a:schemeClr val="lt1"/>
                </a:solidFill>
                <a:latin typeface="Montserrat SemiBold"/>
                <a:ea typeface="Montserrat SemiBold"/>
                <a:cs typeface="Montserrat SemiBold"/>
                <a:sym typeface="Montserrat SemiBold"/>
              </a:rPr>
              <a:t>to go boldly into the unknown. </a:t>
            </a:r>
            <a:endParaRPr sz="3300">
              <a:solidFill>
                <a:schemeClr val="lt1"/>
              </a:solidFill>
              <a:latin typeface="Montserrat SemiBold"/>
              <a:ea typeface="Montserrat SemiBold"/>
              <a:cs typeface="Montserrat SemiBold"/>
              <a:sym typeface="Montserrat SemiBold"/>
            </a:endParaRPr>
          </a:p>
        </p:txBody>
      </p:sp>
      <p:sp>
        <p:nvSpPr>
          <p:cNvPr id="446" name="Google Shape;446;p87"/>
          <p:cNvSpPr txBox="1"/>
          <p:nvPr/>
        </p:nvSpPr>
        <p:spPr>
          <a:xfrm>
            <a:off x="5121400" y="9041398"/>
            <a:ext cx="16971600" cy="12006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US" sz="3300">
                <a:solidFill>
                  <a:schemeClr val="lt1"/>
                </a:solidFill>
                <a:latin typeface="Montserrat SemiBold"/>
                <a:ea typeface="Montserrat SemiBold"/>
                <a:cs typeface="Montserrat SemiBold"/>
                <a:sym typeface="Montserrat SemiBold"/>
              </a:rPr>
              <a:t>We imagine a world where entrepreneurs have the same </a:t>
            </a:r>
            <a:endParaRPr sz="3300">
              <a:solidFill>
                <a:schemeClr val="lt1"/>
              </a:solidFill>
              <a:latin typeface="Montserrat SemiBold"/>
              <a:ea typeface="Montserrat SemiBold"/>
              <a:cs typeface="Montserrat SemiBold"/>
              <a:sym typeface="Montserrat SemiBold"/>
            </a:endParaRPr>
          </a:p>
          <a:p>
            <a:pPr marL="0" lvl="0" indent="0" algn="l" rtl="0">
              <a:lnSpc>
                <a:spcPct val="100000"/>
              </a:lnSpc>
              <a:spcBef>
                <a:spcPts val="0"/>
              </a:spcBef>
              <a:spcAft>
                <a:spcPts val="0"/>
              </a:spcAft>
              <a:buNone/>
            </a:pPr>
            <a:r>
              <a:rPr lang="en-US" sz="3300">
                <a:solidFill>
                  <a:schemeClr val="lt1"/>
                </a:solidFill>
                <a:latin typeface="Montserrat SemiBold"/>
                <a:ea typeface="Montserrat SemiBold"/>
                <a:cs typeface="Montserrat SemiBold"/>
                <a:sym typeface="Montserrat SemiBold"/>
              </a:rPr>
              <a:t>strategic law advantages as the mega corps.</a:t>
            </a:r>
            <a:endParaRPr sz="3300">
              <a:solidFill>
                <a:schemeClr val="lt1"/>
              </a:solidFill>
              <a:latin typeface="Montserrat SemiBold"/>
              <a:ea typeface="Montserrat SemiBold"/>
              <a:cs typeface="Montserrat SemiBold"/>
              <a:sym typeface="Montserrat SemiBold"/>
            </a:endParaRPr>
          </a:p>
        </p:txBody>
      </p:sp>
      <p:sp>
        <p:nvSpPr>
          <p:cNvPr id="447" name="Google Shape;447;p87"/>
          <p:cNvSpPr txBox="1"/>
          <p:nvPr/>
        </p:nvSpPr>
        <p:spPr>
          <a:xfrm>
            <a:off x="5121400" y="11392976"/>
            <a:ext cx="17298600" cy="221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300">
                <a:solidFill>
                  <a:schemeClr val="lt1"/>
                </a:solidFill>
                <a:latin typeface="Montserrat SemiBold"/>
                <a:ea typeface="Montserrat SemiBold"/>
                <a:cs typeface="Montserrat SemiBold"/>
                <a:sym typeface="Montserrat SemiBold"/>
              </a:rPr>
              <a:t>We make it possible for all business leaders to have a “Chief Legal Officer” </a:t>
            </a:r>
            <a:endParaRPr sz="3300">
              <a:solidFill>
                <a:schemeClr val="lt1"/>
              </a:solidFill>
              <a:latin typeface="Montserrat SemiBold"/>
              <a:ea typeface="Montserrat SemiBold"/>
              <a:cs typeface="Montserrat SemiBold"/>
              <a:sym typeface="Montserrat SemiBold"/>
            </a:endParaRPr>
          </a:p>
          <a:p>
            <a:pPr marL="0" lvl="0" indent="0" algn="l" rtl="0">
              <a:spcBef>
                <a:spcPts val="0"/>
              </a:spcBef>
              <a:spcAft>
                <a:spcPts val="0"/>
              </a:spcAft>
              <a:buNone/>
            </a:pPr>
            <a:r>
              <a:rPr lang="en-US" sz="3300">
                <a:solidFill>
                  <a:schemeClr val="lt1"/>
                </a:solidFill>
                <a:latin typeface="Montserrat SemiBold"/>
                <a:ea typeface="Montserrat SemiBold"/>
                <a:cs typeface="Montserrat SemiBold"/>
                <a:sym typeface="Montserrat SemiBold"/>
              </a:rPr>
              <a:t>on their team by removing the barriers of costs, response time, and complexity.</a:t>
            </a:r>
            <a:endParaRPr sz="3300">
              <a:solidFill>
                <a:schemeClr val="lt1"/>
              </a:solidFill>
              <a:latin typeface="Montserrat SemiBold"/>
              <a:ea typeface="Montserrat SemiBold"/>
              <a:cs typeface="Montserrat SemiBold"/>
              <a:sym typeface="Montserrat SemiBold"/>
            </a:endParaRPr>
          </a:p>
          <a:p>
            <a:pPr marL="0" lvl="0" indent="0" algn="l" rtl="0">
              <a:spcBef>
                <a:spcPts val="0"/>
              </a:spcBef>
              <a:spcAft>
                <a:spcPts val="0"/>
              </a:spcAft>
              <a:buNone/>
            </a:pPr>
            <a:endParaRPr sz="3300">
              <a:solidFill>
                <a:schemeClr val="lt1"/>
              </a:solidFill>
              <a:latin typeface="Montserrat SemiBold"/>
              <a:ea typeface="Montserrat SemiBold"/>
              <a:cs typeface="Montserrat SemiBold"/>
              <a:sym typeface="Montserrat SemiBold"/>
            </a:endParaRPr>
          </a:p>
          <a:p>
            <a:pPr marL="0" lvl="0" indent="0" algn="l" rtl="0">
              <a:spcBef>
                <a:spcPts val="0"/>
              </a:spcBef>
              <a:spcAft>
                <a:spcPts val="0"/>
              </a:spcAft>
              <a:buNone/>
            </a:pPr>
            <a:endParaRPr sz="3300">
              <a:solidFill>
                <a:schemeClr val="lt1"/>
              </a:solidFill>
              <a:latin typeface="Montserrat SemiBold"/>
              <a:ea typeface="Montserrat SemiBold"/>
              <a:cs typeface="Montserrat SemiBold"/>
              <a:sym typeface="Montserrat SemiBold"/>
            </a:endParaRPr>
          </a:p>
        </p:txBody>
      </p:sp>
      <p:pic>
        <p:nvPicPr>
          <p:cNvPr id="448" name="Google Shape;448;p87"/>
          <p:cNvPicPr preferRelativeResize="0"/>
          <p:nvPr/>
        </p:nvPicPr>
        <p:blipFill>
          <a:blip r:embed="rId3">
            <a:alphaModFix/>
          </a:blip>
          <a:stretch>
            <a:fillRect/>
          </a:stretch>
        </p:blipFill>
        <p:spPr>
          <a:xfrm>
            <a:off x="1923354" y="366325"/>
            <a:ext cx="979062" cy="819577"/>
          </a:xfrm>
          <a:prstGeom prst="rect">
            <a:avLst/>
          </a:prstGeom>
          <a:noFill/>
          <a:ln>
            <a:noFill/>
          </a:ln>
        </p:spPr>
      </p:pic>
      <p:sp>
        <p:nvSpPr>
          <p:cNvPr id="449" name="Google Shape;449;p87"/>
          <p:cNvSpPr txBox="1"/>
          <p:nvPr/>
        </p:nvSpPr>
        <p:spPr>
          <a:xfrm>
            <a:off x="5121400" y="6629435"/>
            <a:ext cx="17472600" cy="17085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US" sz="3300">
                <a:solidFill>
                  <a:schemeClr val="lt1"/>
                </a:solidFill>
                <a:latin typeface="Montserrat SemiBold"/>
                <a:ea typeface="Montserrat SemiBold"/>
                <a:cs typeface="Montserrat SemiBold"/>
                <a:sym typeface="Montserrat SemiBold"/>
              </a:rPr>
              <a:t>Entrepreneurs don’t trust that lawyers can be affordable, accessible, or a strategic advantage. Law feels like a complicated cost that only mega corps </a:t>
            </a:r>
            <a:endParaRPr sz="3300">
              <a:solidFill>
                <a:schemeClr val="lt1"/>
              </a:solidFill>
              <a:latin typeface="Montserrat SemiBold"/>
              <a:ea typeface="Montserrat SemiBold"/>
              <a:cs typeface="Montserrat SemiBold"/>
              <a:sym typeface="Montserrat SemiBold"/>
            </a:endParaRPr>
          </a:p>
          <a:p>
            <a:pPr marL="0" lvl="0" indent="0" algn="l" rtl="0">
              <a:lnSpc>
                <a:spcPct val="100000"/>
              </a:lnSpc>
              <a:spcBef>
                <a:spcPts val="0"/>
              </a:spcBef>
              <a:spcAft>
                <a:spcPts val="0"/>
              </a:spcAft>
              <a:buNone/>
            </a:pPr>
            <a:r>
              <a:rPr lang="en-US" sz="3300">
                <a:solidFill>
                  <a:schemeClr val="lt1"/>
                </a:solidFill>
                <a:latin typeface="Montserrat SemiBold"/>
                <a:ea typeface="Montserrat SemiBold"/>
                <a:cs typeface="Montserrat SemiBold"/>
                <a:sym typeface="Montserrat SemiBold"/>
              </a:rPr>
              <a:t>can afford.  So they go at it alone. </a:t>
            </a:r>
            <a:endParaRPr sz="3300">
              <a:solidFill>
                <a:schemeClr val="lt1"/>
              </a:solidFill>
              <a:latin typeface="Montserrat SemiBold"/>
              <a:ea typeface="Montserrat SemiBold"/>
              <a:cs typeface="Montserrat SemiBold"/>
              <a:sym typeface="Montserrat SemiBold"/>
            </a:endParaRPr>
          </a:p>
        </p:txBody>
      </p:sp>
      <p:sp>
        <p:nvSpPr>
          <p:cNvPr id="450" name="Google Shape;450;p87"/>
          <p:cNvSpPr txBox="1"/>
          <p:nvPr/>
        </p:nvSpPr>
        <p:spPr>
          <a:xfrm>
            <a:off x="2800050" y="452150"/>
            <a:ext cx="22182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FESTO</a:t>
            </a:r>
            <a:endParaRPr sz="3000" i="1">
              <a:solidFill>
                <a:schemeClr val="dk1"/>
              </a:solidFill>
              <a:latin typeface="Proxima Nova"/>
              <a:ea typeface="Proxima Nova"/>
              <a:cs typeface="Proxima Nova"/>
              <a:sym typeface="Proxima Nova"/>
            </a:endParaRPr>
          </a:p>
        </p:txBody>
      </p:sp>
      <p:grpSp>
        <p:nvGrpSpPr>
          <p:cNvPr id="451" name="Google Shape;451;p87"/>
          <p:cNvGrpSpPr/>
          <p:nvPr/>
        </p:nvGrpSpPr>
        <p:grpSpPr>
          <a:xfrm>
            <a:off x="1106213" y="2514450"/>
            <a:ext cx="3190530" cy="10248525"/>
            <a:chOff x="1106247" y="2514450"/>
            <a:chExt cx="2852253" cy="10248525"/>
          </a:xfrm>
        </p:grpSpPr>
        <p:sp>
          <p:nvSpPr>
            <p:cNvPr id="452" name="Google Shape;452;p87"/>
            <p:cNvSpPr txBox="1"/>
            <p:nvPr/>
          </p:nvSpPr>
          <p:spPr>
            <a:xfrm>
              <a:off x="1106247" y="2514450"/>
              <a:ext cx="2852100" cy="1169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2500" b="1">
                  <a:solidFill>
                    <a:schemeClr val="lt1"/>
                  </a:solidFill>
                  <a:latin typeface="Montserrat"/>
                  <a:ea typeface="Montserrat"/>
                  <a:cs typeface="Montserrat"/>
                  <a:sym typeface="Montserrat"/>
                </a:rPr>
                <a:t>BRAND BELIEF</a:t>
              </a:r>
              <a:endParaRPr sz="2500" b="1">
                <a:solidFill>
                  <a:schemeClr val="lt1"/>
                </a:solidFill>
                <a:latin typeface="Montserrat"/>
                <a:ea typeface="Montserrat"/>
                <a:cs typeface="Montserrat"/>
                <a:sym typeface="Montserrat"/>
              </a:endParaRPr>
            </a:p>
            <a:p>
              <a:pPr marL="0" lvl="0" indent="0" algn="r" rtl="0">
                <a:spcBef>
                  <a:spcPts val="0"/>
                </a:spcBef>
                <a:spcAft>
                  <a:spcPts val="0"/>
                </a:spcAft>
                <a:buNone/>
              </a:pPr>
              <a:r>
                <a:rPr lang="en-US" sz="1300">
                  <a:solidFill>
                    <a:schemeClr val="lt1"/>
                  </a:solidFill>
                  <a:latin typeface="Montserrat"/>
                  <a:ea typeface="Montserrat"/>
                  <a:cs typeface="Montserrat"/>
                  <a:sym typeface="Montserrat"/>
                </a:rPr>
                <a:t>The essence of what matters to us and our customer. The shared values and raison d être.</a:t>
              </a:r>
              <a:endParaRPr sz="1300">
                <a:solidFill>
                  <a:schemeClr val="lt1"/>
                </a:solidFill>
                <a:latin typeface="Montserrat"/>
                <a:ea typeface="Montserrat"/>
                <a:cs typeface="Montserrat"/>
                <a:sym typeface="Montserrat"/>
              </a:endParaRPr>
            </a:p>
          </p:txBody>
        </p:sp>
        <p:sp>
          <p:nvSpPr>
            <p:cNvPr id="453" name="Google Shape;453;p87"/>
            <p:cNvSpPr txBox="1"/>
            <p:nvPr/>
          </p:nvSpPr>
          <p:spPr>
            <a:xfrm>
              <a:off x="1244847" y="11208375"/>
              <a:ext cx="2713500" cy="15546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2500" b="1">
                  <a:solidFill>
                    <a:schemeClr val="lt1"/>
                  </a:solidFill>
                  <a:latin typeface="Montserrat"/>
                  <a:ea typeface="Montserrat"/>
                  <a:cs typeface="Montserrat"/>
                  <a:sym typeface="Montserrat"/>
                </a:rPr>
                <a:t>HOW WE MAKE IT HAPPEN</a:t>
              </a:r>
              <a:endParaRPr sz="2500" b="1">
                <a:solidFill>
                  <a:schemeClr val="lt1"/>
                </a:solidFill>
                <a:latin typeface="Montserrat"/>
                <a:ea typeface="Montserrat"/>
                <a:cs typeface="Montserrat"/>
                <a:sym typeface="Montserrat"/>
              </a:endParaRPr>
            </a:p>
            <a:p>
              <a:pPr marL="0" lvl="0" indent="0" algn="r" rtl="0">
                <a:spcBef>
                  <a:spcPts val="0"/>
                </a:spcBef>
                <a:spcAft>
                  <a:spcPts val="0"/>
                </a:spcAft>
                <a:buNone/>
              </a:pPr>
              <a:r>
                <a:rPr lang="en-US" sz="1300">
                  <a:solidFill>
                    <a:schemeClr val="lt1"/>
                  </a:solidFill>
                  <a:latin typeface="Montserrat"/>
                  <a:ea typeface="Montserrat"/>
                  <a:cs typeface="Montserrat"/>
                  <a:sym typeface="Montserrat"/>
                </a:rPr>
                <a:t>The way we lead, help, and guide with passion and expertise in product or service. </a:t>
              </a:r>
              <a:endParaRPr sz="1300" b="1">
                <a:solidFill>
                  <a:schemeClr val="lt1"/>
                </a:solidFill>
                <a:latin typeface="Montserrat"/>
                <a:ea typeface="Montserrat"/>
                <a:cs typeface="Montserrat"/>
                <a:sym typeface="Montserrat"/>
              </a:endParaRPr>
            </a:p>
          </p:txBody>
        </p:sp>
        <p:sp>
          <p:nvSpPr>
            <p:cNvPr id="454" name="Google Shape;454;p87"/>
            <p:cNvSpPr txBox="1"/>
            <p:nvPr/>
          </p:nvSpPr>
          <p:spPr>
            <a:xfrm>
              <a:off x="1106247" y="9059703"/>
              <a:ext cx="2852100" cy="15546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2500" b="1">
                  <a:solidFill>
                    <a:schemeClr val="lt1"/>
                  </a:solidFill>
                  <a:latin typeface="Montserrat"/>
                  <a:ea typeface="Montserrat"/>
                  <a:cs typeface="Montserrat"/>
                  <a:sym typeface="Montserrat"/>
                </a:rPr>
                <a:t>FUTURE STATE/PROMISE</a:t>
              </a:r>
              <a:endParaRPr sz="2500" b="1">
                <a:solidFill>
                  <a:schemeClr val="lt1"/>
                </a:solidFill>
                <a:latin typeface="Montserrat"/>
                <a:ea typeface="Montserrat"/>
                <a:cs typeface="Montserrat"/>
                <a:sym typeface="Montserrat"/>
              </a:endParaRPr>
            </a:p>
            <a:p>
              <a:pPr marL="0" lvl="0" indent="0" algn="r" rtl="0">
                <a:spcBef>
                  <a:spcPts val="0"/>
                </a:spcBef>
                <a:spcAft>
                  <a:spcPts val="0"/>
                </a:spcAft>
                <a:buNone/>
              </a:pPr>
              <a:r>
                <a:rPr lang="en-US" sz="1300">
                  <a:solidFill>
                    <a:schemeClr val="lt1"/>
                  </a:solidFill>
                  <a:latin typeface="Montserrat"/>
                  <a:ea typeface="Montserrat"/>
                  <a:cs typeface="Montserrat"/>
                  <a:sym typeface="Montserrat"/>
                </a:rPr>
                <a:t>What’s our vision? The transformational change that we deliver. </a:t>
              </a:r>
              <a:endParaRPr sz="1300" b="1">
                <a:solidFill>
                  <a:schemeClr val="lt1"/>
                </a:solidFill>
                <a:latin typeface="Montserrat"/>
                <a:ea typeface="Montserrat"/>
                <a:cs typeface="Montserrat"/>
                <a:sym typeface="Montserrat"/>
              </a:endParaRPr>
            </a:p>
          </p:txBody>
        </p:sp>
        <p:sp>
          <p:nvSpPr>
            <p:cNvPr id="455" name="Google Shape;455;p87"/>
            <p:cNvSpPr txBox="1"/>
            <p:nvPr/>
          </p:nvSpPr>
          <p:spPr>
            <a:xfrm>
              <a:off x="1106247" y="6896764"/>
              <a:ext cx="2852100" cy="15546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2500" b="1">
                  <a:solidFill>
                    <a:schemeClr val="lt1"/>
                  </a:solidFill>
                  <a:latin typeface="Montserrat"/>
                  <a:ea typeface="Montserrat"/>
                  <a:cs typeface="Montserrat"/>
                  <a:sym typeface="Montserrat"/>
                </a:rPr>
                <a:t>CURRENT STATE/PROBLEM</a:t>
              </a:r>
              <a:endParaRPr sz="2500" b="1">
                <a:solidFill>
                  <a:schemeClr val="lt1"/>
                </a:solidFill>
                <a:latin typeface="Montserrat"/>
                <a:ea typeface="Montserrat"/>
                <a:cs typeface="Montserrat"/>
                <a:sym typeface="Montserrat"/>
              </a:endParaRPr>
            </a:p>
            <a:p>
              <a:pPr marL="0" lvl="0" indent="0" algn="r" rtl="0">
                <a:spcBef>
                  <a:spcPts val="0"/>
                </a:spcBef>
                <a:spcAft>
                  <a:spcPts val="0"/>
                </a:spcAft>
                <a:buNone/>
              </a:pPr>
              <a:r>
                <a:rPr lang="en-US" sz="1300">
                  <a:solidFill>
                    <a:schemeClr val="lt1"/>
                  </a:solidFill>
                  <a:latin typeface="Montserrat"/>
                  <a:ea typeface="Montserrat"/>
                  <a:cs typeface="Montserrat"/>
                  <a:sym typeface="Montserrat"/>
                </a:rPr>
                <a:t>What is the real-real </a:t>
              </a:r>
              <a:endParaRPr sz="1300">
                <a:solidFill>
                  <a:schemeClr val="lt1"/>
                </a:solidFill>
                <a:latin typeface="Montserrat"/>
                <a:ea typeface="Montserrat"/>
                <a:cs typeface="Montserrat"/>
                <a:sym typeface="Montserrat"/>
              </a:endParaRPr>
            </a:p>
            <a:p>
              <a:pPr marL="0" lvl="0" indent="0" algn="r" rtl="0">
                <a:spcBef>
                  <a:spcPts val="0"/>
                </a:spcBef>
                <a:spcAft>
                  <a:spcPts val="0"/>
                </a:spcAft>
                <a:buNone/>
              </a:pPr>
              <a:r>
                <a:rPr lang="en-US" sz="1300">
                  <a:solidFill>
                    <a:schemeClr val="lt1"/>
                  </a:solidFill>
                  <a:latin typeface="Montserrat"/>
                  <a:ea typeface="Montserrat"/>
                  <a:cs typeface="Montserrat"/>
                  <a:sym typeface="Montserrat"/>
                </a:rPr>
                <a:t>problem we solve? </a:t>
              </a:r>
              <a:endParaRPr sz="1300" b="1">
                <a:solidFill>
                  <a:schemeClr val="lt1"/>
                </a:solidFill>
                <a:latin typeface="Montserrat"/>
                <a:ea typeface="Montserrat"/>
                <a:cs typeface="Montserrat"/>
                <a:sym typeface="Montserrat"/>
              </a:endParaRPr>
            </a:p>
            <a:p>
              <a:pPr marL="0" lvl="0" indent="0" algn="r" rtl="0">
                <a:spcBef>
                  <a:spcPts val="0"/>
                </a:spcBef>
                <a:spcAft>
                  <a:spcPts val="0"/>
                </a:spcAft>
                <a:buNone/>
              </a:pPr>
              <a:r>
                <a:rPr lang="en-US" sz="1300">
                  <a:solidFill>
                    <a:schemeClr val="lt1"/>
                  </a:solidFill>
                  <a:latin typeface="Montserrat"/>
                  <a:ea typeface="Montserrat"/>
                  <a:cs typeface="Montserrat"/>
                  <a:sym typeface="Montserrat"/>
                </a:rPr>
                <a:t> </a:t>
              </a:r>
              <a:endParaRPr sz="1300" b="1">
                <a:solidFill>
                  <a:schemeClr val="lt1"/>
                </a:solidFill>
                <a:latin typeface="Montserrat"/>
                <a:ea typeface="Montserrat"/>
                <a:cs typeface="Montserrat"/>
                <a:sym typeface="Montserrat"/>
              </a:endParaRPr>
            </a:p>
          </p:txBody>
        </p:sp>
        <p:sp>
          <p:nvSpPr>
            <p:cNvPr id="456" name="Google Shape;456;p87"/>
            <p:cNvSpPr txBox="1"/>
            <p:nvPr/>
          </p:nvSpPr>
          <p:spPr>
            <a:xfrm>
              <a:off x="1565400" y="4605750"/>
              <a:ext cx="2393100" cy="1169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2500" b="1">
                  <a:solidFill>
                    <a:schemeClr val="lt1"/>
                  </a:solidFill>
                  <a:latin typeface="Montserrat"/>
                  <a:ea typeface="Montserrat"/>
                  <a:cs typeface="Montserrat"/>
                  <a:sym typeface="Montserrat"/>
                </a:rPr>
                <a:t>OUR PEOPLE</a:t>
              </a:r>
              <a:endParaRPr sz="2500" b="1">
                <a:solidFill>
                  <a:schemeClr val="lt1"/>
                </a:solidFill>
                <a:latin typeface="Montserrat"/>
                <a:ea typeface="Montserrat"/>
                <a:cs typeface="Montserrat"/>
                <a:sym typeface="Montserrat"/>
              </a:endParaRPr>
            </a:p>
            <a:p>
              <a:pPr marL="0" lvl="0" indent="0" algn="r" rtl="0">
                <a:spcBef>
                  <a:spcPts val="0"/>
                </a:spcBef>
                <a:spcAft>
                  <a:spcPts val="0"/>
                </a:spcAft>
                <a:buNone/>
              </a:pPr>
              <a:r>
                <a:rPr lang="en-US" sz="1300">
                  <a:solidFill>
                    <a:schemeClr val="lt1"/>
                  </a:solidFill>
                  <a:latin typeface="Montserrat"/>
                  <a:ea typeface="Montserrat"/>
                  <a:cs typeface="Montserrat"/>
                  <a:sym typeface="Montserrat"/>
                </a:rPr>
                <a:t>The hero of your brand narrative, the customers we help. </a:t>
              </a:r>
              <a:endParaRPr sz="1300">
                <a:solidFill>
                  <a:schemeClr val="lt1"/>
                </a:solidFill>
                <a:latin typeface="Montserrat"/>
                <a:ea typeface="Montserrat"/>
                <a:cs typeface="Montserrat"/>
                <a:sym typeface="Montserrat"/>
              </a:endParaRPr>
            </a:p>
          </p:txBody>
        </p:sp>
      </p:grpSp>
      <p:sp>
        <p:nvSpPr>
          <p:cNvPr id="457" name="Google Shape;457;p87"/>
          <p:cNvSpPr txBox="1"/>
          <p:nvPr/>
        </p:nvSpPr>
        <p:spPr>
          <a:xfrm>
            <a:off x="5121400" y="4637950"/>
            <a:ext cx="17157300" cy="1200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300">
                <a:solidFill>
                  <a:schemeClr val="lt1"/>
                </a:solidFill>
                <a:latin typeface="Montserrat SemiBold"/>
                <a:ea typeface="Montserrat SemiBold"/>
                <a:cs typeface="Montserrat SemiBold"/>
                <a:sym typeface="Montserrat SemiBold"/>
              </a:rPr>
              <a:t>Entrepreneur leaders with a growth mindset who leverage fractional </a:t>
            </a:r>
            <a:endParaRPr sz="3300">
              <a:solidFill>
                <a:schemeClr val="lt1"/>
              </a:solidFill>
              <a:latin typeface="Montserrat SemiBold"/>
              <a:ea typeface="Montserrat SemiBold"/>
              <a:cs typeface="Montserrat SemiBold"/>
              <a:sym typeface="Montserrat SemiBold"/>
            </a:endParaRPr>
          </a:p>
          <a:p>
            <a:pPr marL="0" lvl="0" indent="0" algn="l" rtl="0">
              <a:spcBef>
                <a:spcPts val="0"/>
              </a:spcBef>
              <a:spcAft>
                <a:spcPts val="0"/>
              </a:spcAft>
              <a:buNone/>
            </a:pPr>
            <a:r>
              <a:rPr lang="en-US" sz="3300">
                <a:solidFill>
                  <a:schemeClr val="lt1"/>
                </a:solidFill>
                <a:latin typeface="Montserrat SemiBold"/>
                <a:ea typeface="Montserrat SemiBold"/>
                <a:cs typeface="Montserrat SemiBold"/>
                <a:sym typeface="Montserrat SemiBold"/>
              </a:rPr>
              <a:t>services for expertise and growth, but not for legal. </a:t>
            </a:r>
            <a:endParaRPr sz="3300">
              <a:solidFill>
                <a:schemeClr val="lt1"/>
              </a:solidFill>
              <a:latin typeface="Montserrat SemiBold"/>
              <a:ea typeface="Montserrat SemiBold"/>
              <a:cs typeface="Montserrat SemiBold"/>
              <a:sym typeface="Montserrat SemiBold"/>
            </a:endParaRPr>
          </a:p>
        </p:txBody>
      </p:sp>
      <p:sp>
        <p:nvSpPr>
          <p:cNvPr id="458" name="Google Shape;458;p87"/>
          <p:cNvSpPr txBox="1">
            <a:spLocks noGrp="1"/>
          </p:cNvSpPr>
          <p:nvPr>
            <p:ph type="sldNum" idx="12"/>
          </p:nvPr>
        </p:nvSpPr>
        <p:spPr>
          <a:xfrm>
            <a:off x="16946880" y="12344400"/>
            <a:ext cx="5120700" cy="736500"/>
          </a:xfrm>
          <a:prstGeom prst="rect">
            <a:avLst/>
          </a:prstGeom>
        </p:spPr>
        <p:txBody>
          <a:bodyPr spcFirstLastPara="1" wrap="square" lIns="109725" tIns="109725" rIns="109725" bIns="109725" anchor="ctr" anchorCtr="0">
            <a:noAutofit/>
          </a:bodyPr>
          <a:lstStyle/>
          <a:p>
            <a:pPr marL="0" lvl="0" indent="0" algn="l" rtl="0">
              <a:spcBef>
                <a:spcPts val="0"/>
              </a:spcBef>
              <a:spcAft>
                <a:spcPts val="0"/>
              </a:spcAft>
              <a:buClr>
                <a:srgbClr val="232325"/>
              </a:buClr>
              <a:buSzPts val="2000"/>
              <a:buFont typeface="Arial"/>
              <a:buNone/>
            </a:pPr>
            <a:fld id="{00000000-1234-1234-1234-123412341234}" type="slidenum">
              <a:rPr lang="en-US"/>
              <a:t>9</a:t>
            </a:fld>
            <a:endParaRPr/>
          </a:p>
        </p:txBody>
      </p:sp>
      <p:pic>
        <p:nvPicPr>
          <p:cNvPr id="459" name="Google Shape;459;p87"/>
          <p:cNvPicPr preferRelativeResize="0"/>
          <p:nvPr/>
        </p:nvPicPr>
        <p:blipFill>
          <a:blip r:embed="rId4">
            <a:alphaModFix/>
          </a:blip>
          <a:stretch>
            <a:fillRect/>
          </a:stretch>
        </p:blipFill>
        <p:spPr>
          <a:xfrm>
            <a:off x="19754499" y="448663"/>
            <a:ext cx="4035348" cy="10226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3B53"/>
        </a:solidFill>
        <a:effectLst/>
      </p:bgPr>
    </p:bg>
    <p:spTree>
      <p:nvGrpSpPr>
        <p:cNvPr id="1" name="Shape 463"/>
        <p:cNvGrpSpPr/>
        <p:nvPr/>
      </p:nvGrpSpPr>
      <p:grpSpPr>
        <a:xfrm>
          <a:off x="0" y="0"/>
          <a:ext cx="0" cy="0"/>
          <a:chOff x="0" y="0"/>
          <a:chExt cx="0" cy="0"/>
        </a:xfrm>
      </p:grpSpPr>
      <p:pic>
        <p:nvPicPr>
          <p:cNvPr id="464" name="Google Shape;464;p88" descr="Voltage-Logo.png"/>
          <p:cNvPicPr preferRelativeResize="0"/>
          <p:nvPr/>
        </p:nvPicPr>
        <p:blipFill rotWithShape="1">
          <a:blip r:embed="rId3">
            <a:alphaModFix/>
          </a:blip>
          <a:srcRect/>
          <a:stretch/>
        </p:blipFill>
        <p:spPr>
          <a:xfrm>
            <a:off x="16969286" y="-4185926"/>
            <a:ext cx="4254545" cy="1460565"/>
          </a:xfrm>
          <a:prstGeom prst="rect">
            <a:avLst/>
          </a:prstGeom>
          <a:noFill/>
          <a:ln>
            <a:noFill/>
          </a:ln>
        </p:spPr>
      </p:pic>
      <p:sp>
        <p:nvSpPr>
          <p:cNvPr id="465" name="Google Shape;465;p88"/>
          <p:cNvSpPr txBox="1"/>
          <p:nvPr/>
        </p:nvSpPr>
        <p:spPr>
          <a:xfrm>
            <a:off x="1870925" y="6050200"/>
            <a:ext cx="20369400" cy="5525700"/>
          </a:xfrm>
          <a:prstGeom prst="rect">
            <a:avLst/>
          </a:prstGeom>
          <a:noFill/>
          <a:ln>
            <a:noFill/>
          </a:ln>
        </p:spPr>
        <p:txBody>
          <a:bodyPr spcFirstLastPara="1" wrap="square" lIns="91425" tIns="91425" rIns="91425" bIns="91425" anchor="t" anchorCtr="0">
            <a:noAutofit/>
          </a:bodyPr>
          <a:lstStyle/>
          <a:p>
            <a:pPr marL="0" lvl="0" indent="0" algn="ctr" rtl="0">
              <a:lnSpc>
                <a:spcPct val="70000"/>
              </a:lnSpc>
              <a:spcBef>
                <a:spcPts val="0"/>
              </a:spcBef>
              <a:spcAft>
                <a:spcPts val="0"/>
              </a:spcAft>
              <a:buNone/>
            </a:pPr>
            <a:r>
              <a:rPr lang="en-US" sz="12000">
                <a:solidFill>
                  <a:srgbClr val="FFFFFF"/>
                </a:solidFill>
                <a:latin typeface="Montserrat ExtraBold"/>
                <a:ea typeface="Montserrat ExtraBold"/>
                <a:cs typeface="Montserrat ExtraBold"/>
                <a:sym typeface="Montserrat ExtraBold"/>
              </a:rPr>
              <a:t>FOUNDATION</a:t>
            </a:r>
            <a:endParaRPr sz="12000">
              <a:solidFill>
                <a:srgbClr val="FFFFFF"/>
              </a:solidFill>
              <a:latin typeface="Montserrat ExtraBold"/>
              <a:ea typeface="Montserrat ExtraBold"/>
              <a:cs typeface="Montserrat ExtraBold"/>
              <a:sym typeface="Montserrat ExtraBold"/>
            </a:endParaRPr>
          </a:p>
          <a:p>
            <a:pPr marL="0" lvl="0" indent="0" algn="l" rtl="0">
              <a:lnSpc>
                <a:spcPct val="70000"/>
              </a:lnSpc>
              <a:spcBef>
                <a:spcPts val="0"/>
              </a:spcBef>
              <a:spcAft>
                <a:spcPts val="0"/>
              </a:spcAft>
              <a:buNone/>
            </a:pPr>
            <a:endParaRPr sz="20000">
              <a:solidFill>
                <a:srgbClr val="FFFFFF"/>
              </a:solidFill>
              <a:latin typeface="Montserrat ExtraBold"/>
              <a:ea typeface="Montserrat ExtraBold"/>
              <a:cs typeface="Montserrat ExtraBold"/>
              <a:sym typeface="Montserrat ExtraBold"/>
            </a:endParaRPr>
          </a:p>
        </p:txBody>
      </p:sp>
      <p:pic>
        <p:nvPicPr>
          <p:cNvPr id="466" name="Google Shape;466;p88"/>
          <p:cNvPicPr preferRelativeResize="0"/>
          <p:nvPr/>
        </p:nvPicPr>
        <p:blipFill rotWithShape="1">
          <a:blip r:embed="rId4">
            <a:alphaModFix/>
          </a:blip>
          <a:srcRect l="17523" t="2090" r="22423" b="22180"/>
          <a:stretch/>
        </p:blipFill>
        <p:spPr>
          <a:xfrm>
            <a:off x="10883750" y="2395775"/>
            <a:ext cx="2343750" cy="2955801"/>
          </a:xfrm>
          <a:prstGeom prst="rect">
            <a:avLst/>
          </a:prstGeom>
          <a:noFill/>
          <a:ln>
            <a:noFill/>
          </a:ln>
        </p:spPr>
      </p:pic>
      <p:sp>
        <p:nvSpPr>
          <p:cNvPr id="467" name="Google Shape;467;p88"/>
          <p:cNvSpPr txBox="1">
            <a:spLocks noGrp="1"/>
          </p:cNvSpPr>
          <p:nvPr>
            <p:ph type="sldNum" idx="12"/>
          </p:nvPr>
        </p:nvSpPr>
        <p:spPr>
          <a:xfrm>
            <a:off x="16946880" y="12344400"/>
            <a:ext cx="5120700" cy="736500"/>
          </a:xfrm>
          <a:prstGeom prst="rect">
            <a:avLst/>
          </a:prstGeom>
        </p:spPr>
        <p:txBody>
          <a:bodyPr spcFirstLastPara="1" wrap="square" lIns="109725" tIns="109725" rIns="109725" bIns="109725" anchor="ctr" anchorCtr="0">
            <a:noAutofit/>
          </a:bodyPr>
          <a:lstStyle/>
          <a:p>
            <a:pPr marL="0" lvl="0" indent="0" algn="l" rtl="0">
              <a:spcBef>
                <a:spcPts val="0"/>
              </a:spcBef>
              <a:spcAft>
                <a:spcPts val="0"/>
              </a:spcAft>
              <a:buClr>
                <a:srgbClr val="232325"/>
              </a:buClr>
              <a:buSzPts val="2000"/>
              <a:buFont typeface="Arial"/>
              <a:buNone/>
            </a:pPr>
            <a:fld id="{00000000-1234-1234-1234-123412341234}" type="slidenum">
              <a:rPr lang="en-US"/>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98D00"/>
        </a:solidFill>
        <a:effectLst/>
      </p:bgPr>
    </p:bg>
    <p:spTree>
      <p:nvGrpSpPr>
        <p:cNvPr id="1" name="Shape 471"/>
        <p:cNvGrpSpPr/>
        <p:nvPr/>
      </p:nvGrpSpPr>
      <p:grpSpPr>
        <a:xfrm>
          <a:off x="0" y="0"/>
          <a:ext cx="0" cy="0"/>
          <a:chOff x="0" y="0"/>
          <a:chExt cx="0" cy="0"/>
        </a:xfrm>
      </p:grpSpPr>
      <p:sp>
        <p:nvSpPr>
          <p:cNvPr id="472" name="Google Shape;472;p89"/>
          <p:cNvSpPr/>
          <p:nvPr/>
        </p:nvSpPr>
        <p:spPr>
          <a:xfrm>
            <a:off x="0" y="0"/>
            <a:ext cx="24384000" cy="13716000"/>
          </a:xfrm>
          <a:prstGeom prst="rect">
            <a:avLst/>
          </a:prstGeom>
          <a:gradFill>
            <a:gsLst>
              <a:gs pos="0">
                <a:srgbClr val="FFFAEB"/>
              </a:gs>
              <a:gs pos="100000">
                <a:srgbClr val="FFD457"/>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89"/>
          <p:cNvSpPr txBox="1">
            <a:spLocks noGrp="1"/>
          </p:cNvSpPr>
          <p:nvPr>
            <p:ph type="title"/>
          </p:nvPr>
        </p:nvSpPr>
        <p:spPr>
          <a:xfrm>
            <a:off x="1917900" y="2361350"/>
            <a:ext cx="16670400" cy="10906500"/>
          </a:xfrm>
          <a:prstGeom prst="rect">
            <a:avLst/>
          </a:prstGeom>
        </p:spPr>
        <p:txBody>
          <a:bodyPr spcFirstLastPara="1" wrap="square" lIns="71425" tIns="71425" rIns="71425" bIns="71425" anchor="t" anchorCtr="0">
            <a:noAutofit/>
          </a:bodyPr>
          <a:lstStyle/>
          <a:p>
            <a:pPr marL="0" lvl="0" indent="0" algn="l" rtl="0">
              <a:lnSpc>
                <a:spcPct val="90000"/>
              </a:lnSpc>
              <a:spcBef>
                <a:spcPts val="600"/>
              </a:spcBef>
              <a:spcAft>
                <a:spcPts val="0"/>
              </a:spcAft>
              <a:buNone/>
            </a:pPr>
            <a:r>
              <a:rPr lang="en-US" sz="12000" b="1">
                <a:solidFill>
                  <a:srgbClr val="003B53"/>
                </a:solidFill>
                <a:latin typeface="Proxima Nova"/>
                <a:ea typeface="Proxima Nova"/>
                <a:cs typeface="Proxima Nova"/>
                <a:sym typeface="Proxima Nova"/>
              </a:rPr>
              <a:t>We enable entrepreneurs with the same strategic law advantages as the mega corps.</a:t>
            </a:r>
            <a:endParaRPr sz="12000">
              <a:solidFill>
                <a:srgbClr val="003B53"/>
              </a:solidFill>
            </a:endParaRPr>
          </a:p>
        </p:txBody>
      </p:sp>
      <p:sp>
        <p:nvSpPr>
          <p:cNvPr id="474" name="Google Shape;474;p89"/>
          <p:cNvSpPr txBox="1"/>
          <p:nvPr/>
        </p:nvSpPr>
        <p:spPr>
          <a:xfrm>
            <a:off x="1917900" y="1545850"/>
            <a:ext cx="6823800" cy="661800"/>
          </a:xfrm>
          <a:prstGeom prst="rect">
            <a:avLst/>
          </a:prstGeom>
          <a:noFill/>
          <a:ln>
            <a:noFill/>
          </a:ln>
        </p:spPr>
        <p:txBody>
          <a:bodyPr spcFirstLastPara="1" wrap="square" lIns="91425" tIns="91425" rIns="91425" bIns="91425" anchor="t" anchorCtr="0">
            <a:spAutoFit/>
          </a:bodyPr>
          <a:lstStyle/>
          <a:p>
            <a:pPr marL="0" lvl="0" indent="0" algn="l" rtl="0">
              <a:spcBef>
                <a:spcPts val="600"/>
              </a:spcBef>
              <a:spcAft>
                <a:spcPts val="0"/>
              </a:spcAft>
              <a:buNone/>
            </a:pPr>
            <a:r>
              <a:rPr lang="en-US" sz="3100" b="1">
                <a:solidFill>
                  <a:srgbClr val="D98D00"/>
                </a:solidFill>
                <a:latin typeface="Proxima Nova"/>
                <a:ea typeface="Proxima Nova"/>
                <a:cs typeface="Proxima Nova"/>
                <a:sym typeface="Proxima Nova"/>
              </a:rPr>
              <a:t>FUTURE STATE/PROMISE</a:t>
            </a:r>
            <a:endParaRPr sz="3100" b="1">
              <a:solidFill>
                <a:srgbClr val="D98D00"/>
              </a:solidFill>
              <a:latin typeface="Proxima Nova"/>
              <a:ea typeface="Proxima Nova"/>
              <a:cs typeface="Proxima Nova"/>
              <a:sym typeface="Proxima Nov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pic>
        <p:nvPicPr>
          <p:cNvPr id="479" name="Google Shape;479;p90" descr="Google Shape;126;p5"/>
          <p:cNvPicPr preferRelativeResize="0">
            <a:picLocks noGrp="1"/>
          </p:cNvPicPr>
          <p:nvPr>
            <p:ph type="pic" idx="2"/>
          </p:nvPr>
        </p:nvPicPr>
        <p:blipFill rotWithShape="1">
          <a:blip r:embed="rId3">
            <a:alphaModFix/>
          </a:blip>
          <a:srcRect l="12210" t="13741" r="3578" b="11775"/>
          <a:stretch/>
        </p:blipFill>
        <p:spPr>
          <a:xfrm>
            <a:off x="14034290" y="-1"/>
            <a:ext cx="10349536" cy="13716000"/>
          </a:xfrm>
          <a:prstGeom prst="rect">
            <a:avLst/>
          </a:prstGeom>
          <a:noFill/>
          <a:ln>
            <a:noFill/>
          </a:ln>
        </p:spPr>
      </p:pic>
      <p:sp>
        <p:nvSpPr>
          <p:cNvPr id="480" name="Google Shape;480;p90"/>
          <p:cNvSpPr txBox="1">
            <a:spLocks noGrp="1"/>
          </p:cNvSpPr>
          <p:nvPr>
            <p:ph type="title"/>
          </p:nvPr>
        </p:nvSpPr>
        <p:spPr>
          <a:xfrm>
            <a:off x="685800" y="1030675"/>
            <a:ext cx="13376700" cy="1973100"/>
          </a:xfrm>
          <a:prstGeom prst="rect">
            <a:avLst/>
          </a:prstGeom>
          <a:noFill/>
          <a:ln>
            <a:noFill/>
          </a:ln>
        </p:spPr>
        <p:txBody>
          <a:bodyPr spcFirstLastPara="1" wrap="square" lIns="50800" tIns="50800" rIns="50800" bIns="50800" anchor="ctr" anchorCtr="0">
            <a:noAutofit/>
          </a:bodyPr>
          <a:lstStyle/>
          <a:p>
            <a:pPr marL="0" marR="0" lvl="0" indent="0" algn="l" rtl="0">
              <a:lnSpc>
                <a:spcPct val="80000"/>
              </a:lnSpc>
              <a:spcBef>
                <a:spcPts val="0"/>
              </a:spcBef>
              <a:spcAft>
                <a:spcPts val="0"/>
              </a:spcAft>
              <a:buClr>
                <a:srgbClr val="3487A2"/>
              </a:buClr>
              <a:buSzPts val="7200"/>
              <a:buFont typeface="Montserrat"/>
              <a:buNone/>
            </a:pPr>
            <a:r>
              <a:rPr lang="en-US">
                <a:solidFill>
                  <a:srgbClr val="3487A2"/>
                </a:solidFill>
              </a:rPr>
              <a:t>EQUINOX TEAM VALUES  </a:t>
            </a:r>
            <a:endParaRPr/>
          </a:p>
        </p:txBody>
      </p:sp>
      <p:sp>
        <p:nvSpPr>
          <p:cNvPr id="481" name="Google Shape;481;p90"/>
          <p:cNvSpPr txBox="1"/>
          <p:nvPr/>
        </p:nvSpPr>
        <p:spPr>
          <a:xfrm>
            <a:off x="2961914" y="3657594"/>
            <a:ext cx="8953800" cy="83118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D98D00"/>
              </a:buClr>
              <a:buSzPts val="3600"/>
              <a:buFont typeface="Montserrat"/>
              <a:buNone/>
            </a:pPr>
            <a:r>
              <a:rPr lang="en-US" sz="3600" b="1" i="0" u="none" strike="noStrike" cap="none">
                <a:solidFill>
                  <a:srgbClr val="D98D00"/>
                </a:solidFill>
                <a:latin typeface="Montserrat"/>
                <a:ea typeface="Montserrat"/>
                <a:cs typeface="Montserrat"/>
                <a:sym typeface="Montserrat"/>
              </a:rPr>
              <a:t>Equinox Team Members </a:t>
            </a:r>
            <a:br>
              <a:rPr lang="en-US" sz="3600" b="1" i="0" u="none" strike="noStrike" cap="none">
                <a:solidFill>
                  <a:srgbClr val="D98D00"/>
                </a:solidFill>
                <a:latin typeface="Montserrat"/>
                <a:ea typeface="Montserrat"/>
                <a:cs typeface="Montserrat"/>
                <a:sym typeface="Montserrat"/>
              </a:rPr>
            </a:br>
            <a:r>
              <a:rPr lang="en-US" sz="2800" b="0" i="0" u="none" strike="noStrike" cap="none">
                <a:solidFill>
                  <a:srgbClr val="000000"/>
                </a:solidFill>
                <a:latin typeface="Montserrat"/>
                <a:ea typeface="Montserrat"/>
                <a:cs typeface="Montserrat"/>
                <a:sym typeface="Montserrat"/>
              </a:rPr>
              <a:t>We are legal professionals with real business experience as in-house counsel, business degrees, or entrepreneurs. We are:</a:t>
            </a:r>
            <a:endParaRPr sz="3200" b="0" i="0" u="none" strike="noStrike" cap="none">
              <a:solidFill>
                <a:srgbClr val="000000"/>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3200"/>
              <a:buFont typeface="Montserrat"/>
              <a:buNone/>
            </a:pPr>
            <a:endParaRPr sz="3200" b="0" i="0" u="none" strike="noStrike" cap="none">
              <a:solidFill>
                <a:srgbClr val="000000"/>
              </a:solidFill>
              <a:latin typeface="Montserrat"/>
              <a:ea typeface="Montserrat"/>
              <a:cs typeface="Montserrat"/>
              <a:sym typeface="Montserrat"/>
            </a:endParaRPr>
          </a:p>
          <a:p>
            <a:pPr marL="0" marR="0" lvl="0" indent="0" algn="l" rtl="0">
              <a:lnSpc>
                <a:spcPct val="100000"/>
              </a:lnSpc>
              <a:spcBef>
                <a:spcPts val="0"/>
              </a:spcBef>
              <a:spcAft>
                <a:spcPts val="0"/>
              </a:spcAft>
              <a:buClr>
                <a:srgbClr val="D98D00"/>
              </a:buClr>
              <a:buSzPts val="3600"/>
              <a:buFont typeface="Montserrat"/>
              <a:buNone/>
            </a:pPr>
            <a:r>
              <a:rPr lang="en-US" sz="3600" b="1" i="0" u="none" strike="noStrike" cap="none">
                <a:solidFill>
                  <a:srgbClr val="D98D00"/>
                </a:solidFill>
                <a:latin typeface="Montserrat"/>
                <a:ea typeface="Montserrat"/>
                <a:cs typeface="Montserrat"/>
                <a:sym typeface="Montserrat"/>
              </a:rPr>
              <a:t>Business First</a:t>
            </a:r>
            <a:br>
              <a:rPr lang="en-US" sz="3600" b="1" i="0" u="none" strike="noStrike" cap="none">
                <a:solidFill>
                  <a:srgbClr val="D98D00"/>
                </a:solidFill>
                <a:latin typeface="Montserrat"/>
                <a:ea typeface="Montserrat"/>
                <a:cs typeface="Montserrat"/>
                <a:sym typeface="Montserrat"/>
              </a:rPr>
            </a:br>
            <a:r>
              <a:rPr lang="en-US" sz="2800" b="0" i="0" u="none" strike="noStrike" cap="none">
                <a:solidFill>
                  <a:srgbClr val="000000"/>
                </a:solidFill>
                <a:latin typeface="Montserrat"/>
                <a:ea typeface="Montserrat"/>
                <a:cs typeface="Montserrat"/>
                <a:sym typeface="Montserrat"/>
              </a:rPr>
              <a:t>We understand business and support the leadership team’s vision and strategy to achieve its goals. </a:t>
            </a:r>
            <a:endParaRPr sz="3200" b="0" i="0" u="none" strike="noStrike" cap="none">
              <a:solidFill>
                <a:srgbClr val="000000"/>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3200"/>
              <a:buFont typeface="Montserrat"/>
              <a:buNone/>
            </a:pPr>
            <a:endParaRPr sz="3200" b="0" i="0" u="none" strike="noStrike" cap="none">
              <a:solidFill>
                <a:srgbClr val="000000"/>
              </a:solidFill>
              <a:latin typeface="Montserrat"/>
              <a:ea typeface="Montserrat"/>
              <a:cs typeface="Montserrat"/>
              <a:sym typeface="Montserrat"/>
            </a:endParaRPr>
          </a:p>
          <a:p>
            <a:pPr marL="0" marR="0" lvl="0" indent="0" algn="l" rtl="0">
              <a:lnSpc>
                <a:spcPct val="100000"/>
              </a:lnSpc>
              <a:spcBef>
                <a:spcPts val="0"/>
              </a:spcBef>
              <a:spcAft>
                <a:spcPts val="0"/>
              </a:spcAft>
              <a:buClr>
                <a:srgbClr val="D98D00"/>
              </a:buClr>
              <a:buSzPts val="3600"/>
              <a:buFont typeface="Montserrat"/>
              <a:buNone/>
            </a:pPr>
            <a:r>
              <a:rPr lang="en-US" sz="3600" b="1" i="0" u="none" strike="noStrike" cap="none">
                <a:solidFill>
                  <a:srgbClr val="D98D00"/>
                </a:solidFill>
                <a:latin typeface="Montserrat"/>
                <a:ea typeface="Montserrat"/>
                <a:cs typeface="Montserrat"/>
                <a:sym typeface="Montserrat"/>
              </a:rPr>
              <a:t>Deal Makers</a:t>
            </a:r>
            <a:br>
              <a:rPr lang="en-US" sz="3600" b="1" i="0" u="none" strike="noStrike" cap="none">
                <a:solidFill>
                  <a:srgbClr val="D98D00"/>
                </a:solidFill>
                <a:latin typeface="Montserrat"/>
                <a:ea typeface="Montserrat"/>
                <a:cs typeface="Montserrat"/>
                <a:sym typeface="Montserrat"/>
              </a:rPr>
            </a:br>
            <a:r>
              <a:rPr lang="en-US" sz="2800" b="0" i="0" u="none" strike="noStrike" cap="none">
                <a:solidFill>
                  <a:srgbClr val="000000"/>
                </a:solidFill>
                <a:latin typeface="Montserrat"/>
                <a:ea typeface="Montserrat"/>
                <a:cs typeface="Montserrat"/>
                <a:sym typeface="Montserrat"/>
              </a:rPr>
              <a:t>We work collaboratively and innovatively to move the business forward, advising on the balance of business and law in each decision.</a:t>
            </a:r>
            <a:endParaRPr sz="3200" b="0" i="0" u="none" strike="noStrike" cap="none">
              <a:solidFill>
                <a:srgbClr val="000000"/>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3200"/>
              <a:buFont typeface="Montserrat"/>
              <a:buNone/>
            </a:pPr>
            <a:endParaRPr sz="3200" b="0" i="0" u="none" strike="noStrike" cap="none">
              <a:solidFill>
                <a:srgbClr val="000000"/>
              </a:solidFill>
              <a:latin typeface="Montserrat"/>
              <a:ea typeface="Montserrat"/>
              <a:cs typeface="Montserrat"/>
              <a:sym typeface="Montserrat"/>
            </a:endParaRPr>
          </a:p>
          <a:p>
            <a:pPr marL="0" marR="0" lvl="0" indent="0" algn="l" rtl="0">
              <a:lnSpc>
                <a:spcPct val="100000"/>
              </a:lnSpc>
              <a:spcBef>
                <a:spcPts val="0"/>
              </a:spcBef>
              <a:spcAft>
                <a:spcPts val="0"/>
              </a:spcAft>
              <a:buClr>
                <a:srgbClr val="D98D00"/>
              </a:buClr>
              <a:buSzPts val="3600"/>
              <a:buFont typeface="Montserrat"/>
              <a:buNone/>
            </a:pPr>
            <a:r>
              <a:rPr lang="en-US" sz="3600" b="1" i="0" u="none" strike="noStrike" cap="none">
                <a:solidFill>
                  <a:srgbClr val="D98D00"/>
                </a:solidFill>
                <a:latin typeface="Montserrat"/>
                <a:ea typeface="Montserrat"/>
                <a:cs typeface="Montserrat"/>
                <a:sym typeface="Montserrat"/>
              </a:rPr>
              <a:t>Intentional</a:t>
            </a:r>
            <a:br>
              <a:rPr lang="en-US" sz="3600" b="1" i="0" u="none" strike="noStrike" cap="none">
                <a:solidFill>
                  <a:srgbClr val="D98D00"/>
                </a:solidFill>
                <a:latin typeface="Montserrat"/>
                <a:ea typeface="Montserrat"/>
                <a:cs typeface="Montserrat"/>
                <a:sym typeface="Montserrat"/>
              </a:rPr>
            </a:br>
            <a:r>
              <a:rPr lang="en-US" sz="2800" b="0" i="0" u="none" strike="noStrike" cap="none">
                <a:solidFill>
                  <a:srgbClr val="000000"/>
                </a:solidFill>
                <a:latin typeface="Montserrat"/>
                <a:ea typeface="Montserrat"/>
                <a:cs typeface="Montserrat"/>
                <a:sym typeface="Montserrat"/>
              </a:rPr>
              <a:t>We follow through on our commitments. </a:t>
            </a:r>
            <a:endParaRPr sz="1400" b="0" i="0" u="none" strike="noStrike" cap="none">
              <a:solidFill>
                <a:srgbClr val="000000"/>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400"/>
              <a:buFont typeface="Montserrat"/>
              <a:buNone/>
            </a:pPr>
            <a:endParaRPr sz="1400" b="0" i="0" u="none" strike="noStrike" cap="none">
              <a:solidFill>
                <a:srgbClr val="000000"/>
              </a:solidFill>
              <a:latin typeface="Montserrat"/>
              <a:ea typeface="Montserrat"/>
              <a:cs typeface="Montserrat"/>
              <a:sym typeface="Montserrat"/>
            </a:endParaRPr>
          </a:p>
        </p:txBody>
      </p:sp>
      <p:pic>
        <p:nvPicPr>
          <p:cNvPr id="482" name="Google Shape;482;p90" descr="Google Shape;103;p2"/>
          <p:cNvPicPr preferRelativeResize="0"/>
          <p:nvPr/>
        </p:nvPicPr>
        <p:blipFill rotWithShape="1">
          <a:blip r:embed="rId4">
            <a:alphaModFix/>
          </a:blip>
          <a:srcRect/>
          <a:stretch/>
        </p:blipFill>
        <p:spPr>
          <a:xfrm>
            <a:off x="1325874" y="3712516"/>
            <a:ext cx="1207100" cy="1202272"/>
          </a:xfrm>
          <a:prstGeom prst="rect">
            <a:avLst/>
          </a:prstGeom>
          <a:noFill/>
          <a:ln>
            <a:noFill/>
          </a:ln>
        </p:spPr>
      </p:pic>
      <p:pic>
        <p:nvPicPr>
          <p:cNvPr id="483" name="Google Shape;483;p90" descr="Google Shape;103;p2"/>
          <p:cNvPicPr preferRelativeResize="0"/>
          <p:nvPr/>
        </p:nvPicPr>
        <p:blipFill rotWithShape="1">
          <a:blip r:embed="rId4">
            <a:alphaModFix/>
          </a:blip>
          <a:srcRect/>
          <a:stretch/>
        </p:blipFill>
        <p:spPr>
          <a:xfrm>
            <a:off x="1325873" y="6014992"/>
            <a:ext cx="1207100" cy="1202272"/>
          </a:xfrm>
          <a:prstGeom prst="rect">
            <a:avLst/>
          </a:prstGeom>
          <a:noFill/>
          <a:ln>
            <a:noFill/>
          </a:ln>
        </p:spPr>
      </p:pic>
      <p:pic>
        <p:nvPicPr>
          <p:cNvPr id="484" name="Google Shape;484;p90" descr="Google Shape;103;p2"/>
          <p:cNvPicPr preferRelativeResize="0"/>
          <p:nvPr/>
        </p:nvPicPr>
        <p:blipFill rotWithShape="1">
          <a:blip r:embed="rId4">
            <a:alphaModFix/>
          </a:blip>
          <a:srcRect/>
          <a:stretch/>
        </p:blipFill>
        <p:spPr>
          <a:xfrm>
            <a:off x="1325873" y="8317468"/>
            <a:ext cx="1207100" cy="1202272"/>
          </a:xfrm>
          <a:prstGeom prst="rect">
            <a:avLst/>
          </a:prstGeom>
          <a:noFill/>
          <a:ln>
            <a:noFill/>
          </a:ln>
        </p:spPr>
      </p:pic>
      <p:pic>
        <p:nvPicPr>
          <p:cNvPr id="485" name="Google Shape;485;p90" descr="Google Shape;103;p2"/>
          <p:cNvPicPr preferRelativeResize="0"/>
          <p:nvPr/>
        </p:nvPicPr>
        <p:blipFill rotWithShape="1">
          <a:blip r:embed="rId4">
            <a:alphaModFix/>
          </a:blip>
          <a:srcRect/>
          <a:stretch/>
        </p:blipFill>
        <p:spPr>
          <a:xfrm>
            <a:off x="1325874" y="10762833"/>
            <a:ext cx="1207100" cy="120227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89"/>
        <p:cNvGrpSpPr/>
        <p:nvPr/>
      </p:nvGrpSpPr>
      <p:grpSpPr>
        <a:xfrm>
          <a:off x="0" y="0"/>
          <a:ext cx="0" cy="0"/>
          <a:chOff x="0" y="0"/>
          <a:chExt cx="0" cy="0"/>
        </a:xfrm>
      </p:grpSpPr>
      <p:cxnSp>
        <p:nvCxnSpPr>
          <p:cNvPr id="490" name="Google Shape;490;p91"/>
          <p:cNvCxnSpPr/>
          <p:nvPr/>
        </p:nvCxnSpPr>
        <p:spPr>
          <a:xfrm>
            <a:off x="9550695" y="2663042"/>
            <a:ext cx="8100" cy="9203100"/>
          </a:xfrm>
          <a:prstGeom prst="straightConnector1">
            <a:avLst/>
          </a:prstGeom>
          <a:noFill/>
          <a:ln w="19050" cap="flat" cmpd="sng">
            <a:solidFill>
              <a:srgbClr val="000000"/>
            </a:solidFill>
            <a:prstDash val="solid"/>
            <a:round/>
            <a:headEnd type="none" w="med" len="med"/>
            <a:tailEnd type="stealth" w="med" len="med"/>
          </a:ln>
        </p:spPr>
      </p:cxnSp>
      <p:cxnSp>
        <p:nvCxnSpPr>
          <p:cNvPr id="491" name="Google Shape;491;p91"/>
          <p:cNvCxnSpPr/>
          <p:nvPr/>
        </p:nvCxnSpPr>
        <p:spPr>
          <a:xfrm>
            <a:off x="14582033" y="2663042"/>
            <a:ext cx="8100" cy="9203100"/>
          </a:xfrm>
          <a:prstGeom prst="straightConnector1">
            <a:avLst/>
          </a:prstGeom>
          <a:noFill/>
          <a:ln w="19050" cap="flat" cmpd="sng">
            <a:solidFill>
              <a:srgbClr val="000000"/>
            </a:solidFill>
            <a:prstDash val="solid"/>
            <a:round/>
            <a:headEnd type="none" w="med" len="med"/>
            <a:tailEnd type="stealth" w="med" len="med"/>
          </a:ln>
        </p:spPr>
      </p:cxnSp>
      <p:cxnSp>
        <p:nvCxnSpPr>
          <p:cNvPr id="492" name="Google Shape;492;p91"/>
          <p:cNvCxnSpPr/>
          <p:nvPr/>
        </p:nvCxnSpPr>
        <p:spPr>
          <a:xfrm>
            <a:off x="19613346" y="2663042"/>
            <a:ext cx="8100" cy="9203100"/>
          </a:xfrm>
          <a:prstGeom prst="straightConnector1">
            <a:avLst/>
          </a:prstGeom>
          <a:noFill/>
          <a:ln w="19050" cap="flat" cmpd="sng">
            <a:solidFill>
              <a:srgbClr val="000000"/>
            </a:solidFill>
            <a:prstDash val="solid"/>
            <a:round/>
            <a:headEnd type="none" w="med" len="med"/>
            <a:tailEnd type="stealth" w="med" len="med"/>
          </a:ln>
        </p:spPr>
      </p:cxnSp>
      <p:cxnSp>
        <p:nvCxnSpPr>
          <p:cNvPr id="493" name="Google Shape;493;p91"/>
          <p:cNvCxnSpPr/>
          <p:nvPr/>
        </p:nvCxnSpPr>
        <p:spPr>
          <a:xfrm>
            <a:off x="4638250" y="2663042"/>
            <a:ext cx="8100" cy="9203100"/>
          </a:xfrm>
          <a:prstGeom prst="straightConnector1">
            <a:avLst/>
          </a:prstGeom>
          <a:noFill/>
          <a:ln w="19050" cap="flat" cmpd="sng">
            <a:solidFill>
              <a:srgbClr val="000000"/>
            </a:solidFill>
            <a:prstDash val="solid"/>
            <a:round/>
            <a:headEnd type="none" w="med" len="med"/>
            <a:tailEnd type="stealth" w="med" len="med"/>
          </a:ln>
        </p:spPr>
      </p:cxnSp>
      <p:sp>
        <p:nvSpPr>
          <p:cNvPr id="494" name="Google Shape;494;p91"/>
          <p:cNvSpPr/>
          <p:nvPr/>
        </p:nvSpPr>
        <p:spPr>
          <a:xfrm>
            <a:off x="12588683" y="7381421"/>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91"/>
          <p:cNvSpPr/>
          <p:nvPr/>
        </p:nvSpPr>
        <p:spPr>
          <a:xfrm>
            <a:off x="2644900" y="3138408"/>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91"/>
          <p:cNvSpPr txBox="1"/>
          <p:nvPr/>
        </p:nvSpPr>
        <p:spPr>
          <a:xfrm>
            <a:off x="2818000" y="4231055"/>
            <a:ext cx="3648600" cy="13896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US" sz="3000" b="1">
                <a:solidFill>
                  <a:schemeClr val="dk1"/>
                </a:solidFill>
                <a:latin typeface="Montserrat"/>
                <a:ea typeface="Montserrat"/>
                <a:cs typeface="Montserrat"/>
                <a:sym typeface="Montserrat"/>
              </a:rPr>
              <a:t>KNOWLEDGE </a:t>
            </a:r>
            <a:endParaRPr sz="2400">
              <a:solidFill>
                <a:schemeClr val="dk1"/>
              </a:solidFill>
              <a:latin typeface="Montserrat"/>
              <a:ea typeface="Montserrat"/>
              <a:cs typeface="Montserrat"/>
              <a:sym typeface="Montserrat"/>
            </a:endParaRPr>
          </a:p>
        </p:txBody>
      </p:sp>
      <p:sp>
        <p:nvSpPr>
          <p:cNvPr id="497" name="Google Shape;497;p91"/>
          <p:cNvSpPr txBox="1"/>
          <p:nvPr/>
        </p:nvSpPr>
        <p:spPr>
          <a:xfrm>
            <a:off x="7730445" y="11960949"/>
            <a:ext cx="3648600" cy="986400"/>
          </a:xfrm>
          <a:prstGeom prst="rect">
            <a:avLst/>
          </a:prstGeom>
          <a:noFill/>
          <a:ln>
            <a:noFill/>
          </a:ln>
        </p:spPr>
        <p:txBody>
          <a:bodyPr spcFirstLastPara="1" wrap="square" lIns="91425" tIns="0" rIns="91425" bIns="0" anchor="t" anchorCtr="0">
            <a:noAutofit/>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DIFFERENTIATION</a:t>
            </a:r>
            <a:endParaRPr sz="1800" b="1">
              <a:latin typeface="Montserrat"/>
              <a:ea typeface="Montserrat"/>
              <a:cs typeface="Montserrat"/>
              <a:sym typeface="Montserrat"/>
            </a:endParaRPr>
          </a:p>
          <a:p>
            <a:pPr marL="0" lvl="0" indent="0" algn="ctr" rtl="0">
              <a:lnSpc>
                <a:spcPct val="115000"/>
              </a:lnSpc>
              <a:spcBef>
                <a:spcPts val="1200"/>
              </a:spcBef>
              <a:spcAft>
                <a:spcPts val="1200"/>
              </a:spcAft>
              <a:buNone/>
            </a:pPr>
            <a:endParaRPr sz="1800" b="1">
              <a:latin typeface="Montserrat"/>
              <a:ea typeface="Montserrat"/>
              <a:cs typeface="Montserrat"/>
              <a:sym typeface="Montserrat"/>
            </a:endParaRPr>
          </a:p>
        </p:txBody>
      </p:sp>
      <p:sp>
        <p:nvSpPr>
          <p:cNvPr id="498" name="Google Shape;498;p91"/>
          <p:cNvSpPr txBox="1"/>
          <p:nvPr/>
        </p:nvSpPr>
        <p:spPr>
          <a:xfrm>
            <a:off x="12761783" y="11960949"/>
            <a:ext cx="3648600" cy="986400"/>
          </a:xfrm>
          <a:prstGeom prst="rect">
            <a:avLst/>
          </a:prstGeom>
          <a:noFill/>
          <a:ln>
            <a:noFill/>
          </a:ln>
        </p:spPr>
        <p:txBody>
          <a:bodyPr spcFirstLastPara="1" wrap="square" lIns="91425" tIns="0" rIns="91425" bIns="0" anchor="t" anchorCtr="0">
            <a:noAutofit/>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EXECUTION</a:t>
            </a:r>
            <a:endParaRPr sz="1800" b="1">
              <a:latin typeface="Montserrat"/>
              <a:ea typeface="Montserrat"/>
              <a:cs typeface="Montserrat"/>
              <a:sym typeface="Montserrat"/>
            </a:endParaRPr>
          </a:p>
          <a:p>
            <a:pPr marL="0" lvl="0" indent="0" algn="ctr" rtl="0">
              <a:lnSpc>
                <a:spcPct val="115000"/>
              </a:lnSpc>
              <a:spcBef>
                <a:spcPts val="0"/>
              </a:spcBef>
              <a:spcAft>
                <a:spcPts val="0"/>
              </a:spcAft>
              <a:buNone/>
            </a:pPr>
            <a:endParaRPr sz="1800" b="1">
              <a:latin typeface="Montserrat"/>
              <a:ea typeface="Montserrat"/>
              <a:cs typeface="Montserrat"/>
              <a:sym typeface="Montserrat"/>
            </a:endParaRPr>
          </a:p>
          <a:p>
            <a:pPr marL="0" lvl="0" indent="0" algn="ctr" rtl="0">
              <a:lnSpc>
                <a:spcPct val="115000"/>
              </a:lnSpc>
              <a:spcBef>
                <a:spcPts val="1200"/>
              </a:spcBef>
              <a:spcAft>
                <a:spcPts val="1200"/>
              </a:spcAft>
              <a:buNone/>
            </a:pPr>
            <a:endParaRPr sz="1800" b="1">
              <a:latin typeface="Montserrat"/>
              <a:ea typeface="Montserrat"/>
              <a:cs typeface="Montserrat"/>
              <a:sym typeface="Montserrat"/>
            </a:endParaRPr>
          </a:p>
        </p:txBody>
      </p:sp>
      <p:sp>
        <p:nvSpPr>
          <p:cNvPr id="499" name="Google Shape;499;p91"/>
          <p:cNvSpPr txBox="1"/>
          <p:nvPr/>
        </p:nvSpPr>
        <p:spPr>
          <a:xfrm>
            <a:off x="17793096" y="11960949"/>
            <a:ext cx="3648600" cy="986400"/>
          </a:xfrm>
          <a:prstGeom prst="rect">
            <a:avLst/>
          </a:prstGeom>
          <a:noFill/>
          <a:ln>
            <a:noFill/>
          </a:ln>
        </p:spPr>
        <p:txBody>
          <a:bodyPr spcFirstLastPara="1" wrap="square" lIns="91425" tIns="0" rIns="91425" bIns="0" anchor="t" anchorCtr="0">
            <a:noAutofit/>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OUTCOME</a:t>
            </a:r>
            <a:endParaRPr sz="1800" b="1">
              <a:latin typeface="Montserrat"/>
              <a:ea typeface="Montserrat"/>
              <a:cs typeface="Montserrat"/>
              <a:sym typeface="Montserrat"/>
            </a:endParaRPr>
          </a:p>
          <a:p>
            <a:pPr marL="0" lvl="0" indent="0" algn="ctr" rtl="0">
              <a:lnSpc>
                <a:spcPct val="115000"/>
              </a:lnSpc>
              <a:spcBef>
                <a:spcPts val="0"/>
              </a:spcBef>
              <a:spcAft>
                <a:spcPts val="0"/>
              </a:spcAft>
              <a:buNone/>
            </a:pPr>
            <a:endParaRPr sz="1800" b="1">
              <a:latin typeface="Montserrat"/>
              <a:ea typeface="Montserrat"/>
              <a:cs typeface="Montserrat"/>
              <a:sym typeface="Montserrat"/>
            </a:endParaRPr>
          </a:p>
          <a:p>
            <a:pPr marL="0" lvl="0" indent="0" algn="ctr" rtl="0">
              <a:lnSpc>
                <a:spcPct val="115000"/>
              </a:lnSpc>
              <a:spcBef>
                <a:spcPts val="1200"/>
              </a:spcBef>
              <a:spcAft>
                <a:spcPts val="1200"/>
              </a:spcAft>
              <a:buNone/>
            </a:pPr>
            <a:endParaRPr sz="1800" b="1">
              <a:latin typeface="Montserrat"/>
              <a:ea typeface="Montserrat"/>
              <a:cs typeface="Montserrat"/>
              <a:sym typeface="Montserrat"/>
            </a:endParaRPr>
          </a:p>
        </p:txBody>
      </p:sp>
      <p:sp>
        <p:nvSpPr>
          <p:cNvPr id="500" name="Google Shape;500;p91"/>
          <p:cNvSpPr/>
          <p:nvPr/>
        </p:nvSpPr>
        <p:spPr>
          <a:xfrm>
            <a:off x="2644900" y="7381421"/>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91"/>
          <p:cNvSpPr txBox="1"/>
          <p:nvPr/>
        </p:nvSpPr>
        <p:spPr>
          <a:xfrm>
            <a:off x="2516800" y="8486246"/>
            <a:ext cx="4251000" cy="8265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US" sz="3000" b="1">
                <a:solidFill>
                  <a:schemeClr val="dk1"/>
                </a:solidFill>
                <a:latin typeface="Montserrat"/>
                <a:ea typeface="Montserrat"/>
                <a:cs typeface="Montserrat"/>
                <a:sym typeface="Montserrat"/>
              </a:rPr>
              <a:t>VISION</a:t>
            </a:r>
            <a:endParaRPr sz="3000" b="1">
              <a:solidFill>
                <a:schemeClr val="dk1"/>
              </a:solidFill>
              <a:latin typeface="Montserrat"/>
              <a:ea typeface="Montserrat"/>
              <a:cs typeface="Montserrat"/>
              <a:sym typeface="Montserrat"/>
            </a:endParaRPr>
          </a:p>
        </p:txBody>
      </p:sp>
      <p:sp>
        <p:nvSpPr>
          <p:cNvPr id="502" name="Google Shape;502;p91"/>
          <p:cNvSpPr/>
          <p:nvPr/>
        </p:nvSpPr>
        <p:spPr>
          <a:xfrm>
            <a:off x="7557345" y="3138408"/>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91"/>
          <p:cNvSpPr/>
          <p:nvPr/>
        </p:nvSpPr>
        <p:spPr>
          <a:xfrm>
            <a:off x="7557345" y="7381421"/>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91"/>
          <p:cNvSpPr/>
          <p:nvPr/>
        </p:nvSpPr>
        <p:spPr>
          <a:xfrm>
            <a:off x="12588683" y="3138408"/>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91"/>
          <p:cNvSpPr txBox="1"/>
          <p:nvPr/>
        </p:nvSpPr>
        <p:spPr>
          <a:xfrm>
            <a:off x="12964275" y="8486248"/>
            <a:ext cx="3243600" cy="6591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Clr>
                <a:schemeClr val="dk1"/>
              </a:buClr>
              <a:buSzPts val="1100"/>
              <a:buFont typeface="Arial"/>
              <a:buNone/>
            </a:pPr>
            <a:r>
              <a:rPr lang="en-US" sz="2800" b="1">
                <a:solidFill>
                  <a:schemeClr val="dk1"/>
                </a:solidFill>
                <a:latin typeface="Montserrat"/>
                <a:ea typeface="Montserrat"/>
                <a:cs typeface="Montserrat"/>
                <a:sym typeface="Montserrat"/>
              </a:rPr>
              <a:t>EFFICACIOUS</a:t>
            </a:r>
            <a:endParaRPr sz="2800" b="1">
              <a:solidFill>
                <a:schemeClr val="dk1"/>
              </a:solidFill>
              <a:latin typeface="Montserrat"/>
              <a:ea typeface="Montserrat"/>
              <a:cs typeface="Montserrat"/>
              <a:sym typeface="Montserrat"/>
            </a:endParaRPr>
          </a:p>
        </p:txBody>
      </p:sp>
      <p:sp>
        <p:nvSpPr>
          <p:cNvPr id="506" name="Google Shape;506;p91"/>
          <p:cNvSpPr txBox="1"/>
          <p:nvPr/>
        </p:nvSpPr>
        <p:spPr>
          <a:xfrm>
            <a:off x="12698933" y="4231055"/>
            <a:ext cx="3774300" cy="13896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US" sz="3000" b="1">
                <a:solidFill>
                  <a:schemeClr val="dk1"/>
                </a:solidFill>
                <a:latin typeface="Montserrat"/>
                <a:ea typeface="Montserrat"/>
                <a:cs typeface="Montserrat"/>
                <a:sym typeface="Montserrat"/>
              </a:rPr>
              <a:t>EMPATHETIC</a:t>
            </a:r>
            <a:endParaRPr sz="3000" b="1">
              <a:solidFill>
                <a:schemeClr val="dk1"/>
              </a:solidFill>
              <a:latin typeface="Montserrat"/>
              <a:ea typeface="Montserrat"/>
              <a:cs typeface="Montserrat"/>
              <a:sym typeface="Montserrat"/>
            </a:endParaRPr>
          </a:p>
          <a:p>
            <a:pPr marL="0" lvl="0" indent="0" algn="ctr" rtl="0">
              <a:lnSpc>
                <a:spcPct val="150000"/>
              </a:lnSpc>
              <a:spcBef>
                <a:spcPts val="0"/>
              </a:spcBef>
              <a:spcAft>
                <a:spcPts val="0"/>
              </a:spcAft>
              <a:buNone/>
            </a:pPr>
            <a:endParaRPr sz="2400">
              <a:solidFill>
                <a:schemeClr val="dk1"/>
              </a:solidFill>
              <a:latin typeface="Montserrat"/>
              <a:ea typeface="Montserrat"/>
              <a:cs typeface="Montserrat"/>
              <a:sym typeface="Montserrat"/>
            </a:endParaRPr>
          </a:p>
        </p:txBody>
      </p:sp>
      <p:sp>
        <p:nvSpPr>
          <p:cNvPr id="507" name="Google Shape;507;p91"/>
          <p:cNvSpPr/>
          <p:nvPr/>
        </p:nvSpPr>
        <p:spPr>
          <a:xfrm>
            <a:off x="17619996" y="3138408"/>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91"/>
          <p:cNvSpPr txBox="1"/>
          <p:nvPr/>
        </p:nvSpPr>
        <p:spPr>
          <a:xfrm>
            <a:off x="17872451" y="4231055"/>
            <a:ext cx="3388200" cy="13896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Clr>
                <a:schemeClr val="dk1"/>
              </a:buClr>
              <a:buSzPts val="1100"/>
              <a:buFont typeface="Arial"/>
              <a:buNone/>
            </a:pPr>
            <a:r>
              <a:rPr lang="en-US" sz="3000" b="1">
                <a:solidFill>
                  <a:schemeClr val="dk1"/>
                </a:solidFill>
                <a:latin typeface="Montserrat"/>
                <a:ea typeface="Montserrat"/>
                <a:cs typeface="Montserrat"/>
                <a:sym typeface="Montserrat"/>
              </a:rPr>
              <a:t>CONFIDENCE</a:t>
            </a:r>
            <a:endParaRPr sz="2400">
              <a:solidFill>
                <a:schemeClr val="dk1"/>
              </a:solidFill>
              <a:latin typeface="Montserrat"/>
              <a:ea typeface="Montserrat"/>
              <a:cs typeface="Montserrat"/>
              <a:sym typeface="Montserrat"/>
            </a:endParaRPr>
          </a:p>
          <a:p>
            <a:pPr marL="0" lvl="0" indent="0" algn="ctr" rtl="0">
              <a:lnSpc>
                <a:spcPct val="150000"/>
              </a:lnSpc>
              <a:spcBef>
                <a:spcPts val="0"/>
              </a:spcBef>
              <a:spcAft>
                <a:spcPts val="0"/>
              </a:spcAft>
              <a:buNone/>
            </a:pPr>
            <a:endParaRPr sz="3000" b="1">
              <a:solidFill>
                <a:schemeClr val="dk1"/>
              </a:solidFill>
              <a:latin typeface="Montserrat"/>
              <a:ea typeface="Montserrat"/>
              <a:cs typeface="Montserrat"/>
              <a:sym typeface="Montserrat"/>
            </a:endParaRPr>
          </a:p>
          <a:p>
            <a:pPr marL="0" lvl="0" indent="0" algn="ctr" rtl="0">
              <a:lnSpc>
                <a:spcPct val="150000"/>
              </a:lnSpc>
              <a:spcBef>
                <a:spcPts val="0"/>
              </a:spcBef>
              <a:spcAft>
                <a:spcPts val="0"/>
              </a:spcAft>
              <a:buNone/>
            </a:pPr>
            <a:endParaRPr sz="2400">
              <a:solidFill>
                <a:schemeClr val="dk1"/>
              </a:solidFill>
              <a:latin typeface="Montserrat"/>
              <a:ea typeface="Montserrat"/>
              <a:cs typeface="Montserrat"/>
              <a:sym typeface="Montserrat"/>
            </a:endParaRPr>
          </a:p>
        </p:txBody>
      </p:sp>
      <p:sp>
        <p:nvSpPr>
          <p:cNvPr id="509" name="Google Shape;509;p91"/>
          <p:cNvSpPr/>
          <p:nvPr/>
        </p:nvSpPr>
        <p:spPr>
          <a:xfrm>
            <a:off x="17619996" y="7381421"/>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91"/>
          <p:cNvSpPr txBox="1"/>
          <p:nvPr/>
        </p:nvSpPr>
        <p:spPr>
          <a:xfrm>
            <a:off x="17814996" y="8486246"/>
            <a:ext cx="3604800" cy="13896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Clr>
                <a:schemeClr val="dk1"/>
              </a:buClr>
              <a:buSzPts val="1100"/>
              <a:buFont typeface="Arial"/>
              <a:buNone/>
            </a:pPr>
            <a:r>
              <a:rPr lang="en-US" sz="3000" b="1">
                <a:solidFill>
                  <a:schemeClr val="dk1"/>
                </a:solidFill>
                <a:latin typeface="Montserrat"/>
                <a:ea typeface="Montserrat"/>
                <a:cs typeface="Montserrat"/>
                <a:sym typeface="Montserrat"/>
              </a:rPr>
              <a:t>FREEDOM </a:t>
            </a:r>
            <a:endParaRPr sz="3000" b="1">
              <a:solidFill>
                <a:schemeClr val="dk1"/>
              </a:solidFill>
              <a:latin typeface="Montserrat"/>
              <a:ea typeface="Montserrat"/>
              <a:cs typeface="Montserrat"/>
              <a:sym typeface="Montserrat"/>
            </a:endParaRPr>
          </a:p>
          <a:p>
            <a:pPr marL="0" lvl="0" indent="0" algn="ctr" rtl="0">
              <a:lnSpc>
                <a:spcPct val="150000"/>
              </a:lnSpc>
              <a:spcBef>
                <a:spcPts val="0"/>
              </a:spcBef>
              <a:spcAft>
                <a:spcPts val="0"/>
              </a:spcAft>
              <a:buNone/>
            </a:pPr>
            <a:endParaRPr sz="3000" b="1">
              <a:solidFill>
                <a:schemeClr val="dk1"/>
              </a:solidFill>
              <a:latin typeface="Montserrat"/>
              <a:ea typeface="Montserrat"/>
              <a:cs typeface="Montserrat"/>
              <a:sym typeface="Montserrat"/>
            </a:endParaRPr>
          </a:p>
        </p:txBody>
      </p:sp>
      <p:sp>
        <p:nvSpPr>
          <p:cNvPr id="511" name="Google Shape;511;p91"/>
          <p:cNvSpPr txBox="1"/>
          <p:nvPr/>
        </p:nvSpPr>
        <p:spPr>
          <a:xfrm>
            <a:off x="2948200" y="12374783"/>
            <a:ext cx="3388200" cy="1485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US" i="1">
                <a:solidFill>
                  <a:schemeClr val="dk1"/>
                </a:solidFill>
                <a:latin typeface="Montserrat"/>
                <a:ea typeface="Montserrat"/>
                <a:cs typeface="Montserrat"/>
                <a:sym typeface="Montserrat"/>
              </a:rPr>
              <a:t>What we offer to</a:t>
            </a:r>
            <a:endParaRPr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r>
              <a:rPr lang="en-US" i="1">
                <a:solidFill>
                  <a:schemeClr val="dk1"/>
                </a:solidFill>
                <a:latin typeface="Montserrat"/>
                <a:ea typeface="Montserrat"/>
                <a:cs typeface="Montserrat"/>
                <a:sym typeface="Montserrat"/>
              </a:rPr>
              <a:t>engage our customer</a:t>
            </a:r>
            <a:endParaRPr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i="1">
              <a:solidFill>
                <a:schemeClr val="dk1"/>
              </a:solidFill>
              <a:latin typeface="Montserrat"/>
              <a:ea typeface="Montserrat"/>
              <a:cs typeface="Montserrat"/>
              <a:sym typeface="Montserrat"/>
            </a:endParaRPr>
          </a:p>
        </p:txBody>
      </p:sp>
      <p:sp>
        <p:nvSpPr>
          <p:cNvPr id="512" name="Google Shape;512;p91"/>
          <p:cNvSpPr txBox="1"/>
          <p:nvPr/>
        </p:nvSpPr>
        <p:spPr>
          <a:xfrm>
            <a:off x="8054745" y="12374783"/>
            <a:ext cx="3000000" cy="1389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US" i="1">
                <a:solidFill>
                  <a:schemeClr val="dk1"/>
                </a:solidFill>
                <a:latin typeface="Montserrat"/>
                <a:ea typeface="Montserrat"/>
                <a:cs typeface="Montserrat"/>
                <a:sym typeface="Montserrat"/>
              </a:rPr>
              <a:t>What makes our</a:t>
            </a:r>
            <a:endParaRPr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r>
              <a:rPr lang="en-US" i="1">
                <a:solidFill>
                  <a:schemeClr val="dk1"/>
                </a:solidFill>
                <a:latin typeface="Montserrat"/>
                <a:ea typeface="Montserrat"/>
                <a:cs typeface="Montserrat"/>
                <a:sym typeface="Montserrat"/>
              </a:rPr>
              <a:t>offering unique</a:t>
            </a:r>
            <a:endParaRPr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i="1">
              <a:solidFill>
                <a:schemeClr val="dk1"/>
              </a:solidFill>
              <a:latin typeface="Montserrat"/>
              <a:ea typeface="Montserrat"/>
              <a:cs typeface="Montserrat"/>
              <a:sym typeface="Montserrat"/>
            </a:endParaRPr>
          </a:p>
        </p:txBody>
      </p:sp>
      <p:sp>
        <p:nvSpPr>
          <p:cNvPr id="513" name="Google Shape;513;p91"/>
          <p:cNvSpPr txBox="1"/>
          <p:nvPr/>
        </p:nvSpPr>
        <p:spPr>
          <a:xfrm>
            <a:off x="13086083" y="12374783"/>
            <a:ext cx="3000000" cy="1485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US" i="1">
                <a:solidFill>
                  <a:schemeClr val="dk1"/>
                </a:solidFill>
                <a:latin typeface="Montserrat"/>
                <a:ea typeface="Montserrat"/>
                <a:cs typeface="Montserrat"/>
                <a:sym typeface="Montserrat"/>
              </a:rPr>
              <a:t>How we deliver our</a:t>
            </a:r>
            <a:endParaRPr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r>
              <a:rPr lang="en-US" i="1">
                <a:solidFill>
                  <a:schemeClr val="dk1"/>
                </a:solidFill>
                <a:latin typeface="Montserrat"/>
                <a:ea typeface="Montserrat"/>
                <a:cs typeface="Montserrat"/>
                <a:sym typeface="Montserrat"/>
              </a:rPr>
              <a:t>offering to our customers</a:t>
            </a:r>
            <a:endParaRPr i="1">
              <a:solidFill>
                <a:schemeClr val="dk1"/>
              </a:solidFill>
              <a:latin typeface="Montserrat"/>
              <a:ea typeface="Montserrat"/>
              <a:cs typeface="Montserrat"/>
              <a:sym typeface="Montserrat"/>
            </a:endParaRPr>
          </a:p>
        </p:txBody>
      </p:sp>
      <p:sp>
        <p:nvSpPr>
          <p:cNvPr id="514" name="Google Shape;514;p91"/>
          <p:cNvSpPr txBox="1"/>
          <p:nvPr/>
        </p:nvSpPr>
        <p:spPr>
          <a:xfrm>
            <a:off x="18117396" y="12374783"/>
            <a:ext cx="3000000" cy="1485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US" i="1">
                <a:solidFill>
                  <a:schemeClr val="dk1"/>
                </a:solidFill>
                <a:latin typeface="Montserrat"/>
                <a:ea typeface="Montserrat"/>
                <a:cs typeface="Montserrat"/>
                <a:sym typeface="Montserrat"/>
              </a:rPr>
              <a:t>The emotional outcome</a:t>
            </a:r>
            <a:endParaRPr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r>
              <a:rPr lang="en-US" i="1">
                <a:solidFill>
                  <a:schemeClr val="dk1"/>
                </a:solidFill>
                <a:latin typeface="Montserrat"/>
                <a:ea typeface="Montserrat"/>
                <a:cs typeface="Montserrat"/>
                <a:sym typeface="Montserrat"/>
              </a:rPr>
              <a:t>when we deliver on our</a:t>
            </a:r>
            <a:endParaRPr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r>
              <a:rPr lang="en-US" i="1">
                <a:solidFill>
                  <a:schemeClr val="dk1"/>
                </a:solidFill>
                <a:latin typeface="Montserrat"/>
                <a:ea typeface="Montserrat"/>
                <a:cs typeface="Montserrat"/>
                <a:sym typeface="Montserrat"/>
              </a:rPr>
              <a:t>Brand Promise</a:t>
            </a:r>
            <a:endParaRPr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i="1">
              <a:solidFill>
                <a:schemeClr val="dk1"/>
              </a:solidFill>
              <a:latin typeface="Montserrat"/>
              <a:ea typeface="Montserrat"/>
              <a:cs typeface="Montserrat"/>
              <a:sym typeface="Montserrat"/>
            </a:endParaRPr>
          </a:p>
        </p:txBody>
      </p:sp>
      <p:sp>
        <p:nvSpPr>
          <p:cNvPr id="515" name="Google Shape;515;p91"/>
          <p:cNvSpPr txBox="1"/>
          <p:nvPr/>
        </p:nvSpPr>
        <p:spPr>
          <a:xfrm>
            <a:off x="2644900" y="1201963"/>
            <a:ext cx="19043700" cy="1609500"/>
          </a:xfrm>
          <a:prstGeom prst="rect">
            <a:avLst/>
          </a:prstGeom>
          <a:solidFill>
            <a:srgbClr val="D98D00"/>
          </a:solidFill>
          <a:ln>
            <a:noFill/>
          </a:ln>
        </p:spPr>
        <p:txBody>
          <a:bodyPr spcFirstLastPara="1" wrap="square" lIns="91425" tIns="91425" rIns="91425" bIns="91425" anchor="ctr" anchorCtr="0">
            <a:noAutofit/>
          </a:bodyPr>
          <a:lstStyle/>
          <a:p>
            <a:pPr marL="0" lvl="0" indent="0" algn="ctr" rtl="0">
              <a:lnSpc>
                <a:spcPct val="100000"/>
              </a:lnSpc>
              <a:spcBef>
                <a:spcPts val="600"/>
              </a:spcBef>
              <a:spcAft>
                <a:spcPts val="0"/>
              </a:spcAft>
              <a:buClr>
                <a:schemeClr val="dk1"/>
              </a:buClr>
              <a:buSzPts val="1100"/>
              <a:buFont typeface="Arial"/>
              <a:buNone/>
            </a:pPr>
            <a:r>
              <a:rPr lang="en-US" sz="3100" b="1">
                <a:solidFill>
                  <a:schemeClr val="lt1"/>
                </a:solidFill>
                <a:latin typeface="Montserrat"/>
                <a:ea typeface="Montserrat"/>
                <a:cs typeface="Montserrat"/>
                <a:sym typeface="Montserrat"/>
              </a:rPr>
              <a:t>FUTURE STATE/PROMISE</a:t>
            </a:r>
            <a:endParaRPr sz="3100" b="1">
              <a:solidFill>
                <a:schemeClr val="lt1"/>
              </a:solidFill>
              <a:latin typeface="Montserrat"/>
              <a:ea typeface="Montserrat"/>
              <a:cs typeface="Montserrat"/>
              <a:sym typeface="Montserrat"/>
            </a:endParaRPr>
          </a:p>
          <a:p>
            <a:pPr marL="0" lvl="0" indent="0" algn="ctr" rtl="0">
              <a:lnSpc>
                <a:spcPct val="100000"/>
              </a:lnSpc>
              <a:spcBef>
                <a:spcPts val="600"/>
              </a:spcBef>
              <a:spcAft>
                <a:spcPts val="0"/>
              </a:spcAft>
              <a:buNone/>
            </a:pPr>
            <a:r>
              <a:rPr lang="en-US" sz="3100" b="1">
                <a:solidFill>
                  <a:schemeClr val="lt1"/>
                </a:solidFill>
                <a:latin typeface="Montserrat"/>
                <a:ea typeface="Montserrat"/>
                <a:cs typeface="Montserrat"/>
                <a:sym typeface="Montserrat"/>
              </a:rPr>
              <a:t>  We enable entrepreneurs with the same strategic law advantages as the mega corps.</a:t>
            </a:r>
            <a:endParaRPr sz="3100" b="1">
              <a:solidFill>
                <a:schemeClr val="lt1"/>
              </a:solidFill>
              <a:latin typeface="Montserrat"/>
              <a:ea typeface="Montserrat"/>
              <a:cs typeface="Montserrat"/>
              <a:sym typeface="Montserrat"/>
            </a:endParaRPr>
          </a:p>
        </p:txBody>
      </p:sp>
      <p:sp>
        <p:nvSpPr>
          <p:cNvPr id="516" name="Google Shape;516;p91"/>
          <p:cNvSpPr txBox="1"/>
          <p:nvPr/>
        </p:nvSpPr>
        <p:spPr>
          <a:xfrm>
            <a:off x="2948200" y="5141337"/>
            <a:ext cx="3388200" cy="14856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Clr>
                <a:schemeClr val="dk1"/>
              </a:buClr>
              <a:buSzPts val="1100"/>
              <a:buFont typeface="Arial"/>
              <a:buNone/>
            </a:pPr>
            <a:r>
              <a:rPr lang="en-US" sz="1800">
                <a:solidFill>
                  <a:schemeClr val="dk1"/>
                </a:solidFill>
                <a:latin typeface="Montserrat"/>
                <a:ea typeface="Montserrat"/>
                <a:cs typeface="Montserrat"/>
                <a:sym typeface="Montserrat"/>
              </a:rPr>
              <a:t>We are strategic-minded business leaders </a:t>
            </a:r>
            <a:r>
              <a:rPr lang="en-US" sz="1800" i="1">
                <a:solidFill>
                  <a:schemeClr val="dk1"/>
                </a:solidFill>
                <a:latin typeface="Montserrat"/>
                <a:ea typeface="Montserrat"/>
                <a:cs typeface="Montserrat"/>
                <a:sym typeface="Montserrat"/>
              </a:rPr>
              <a:t>and</a:t>
            </a:r>
            <a:r>
              <a:rPr lang="en-US" sz="1800">
                <a:solidFill>
                  <a:schemeClr val="dk1"/>
                </a:solidFill>
                <a:latin typeface="Montserrat"/>
                <a:ea typeface="Montserrat"/>
                <a:cs typeface="Montserrat"/>
                <a:sym typeface="Montserrat"/>
              </a:rPr>
              <a:t> lawyers who are savvy in law and business challenges.</a:t>
            </a:r>
            <a:endParaRPr sz="18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18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18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sz="1800">
              <a:solidFill>
                <a:schemeClr val="dk1"/>
              </a:solidFill>
              <a:latin typeface="Montserrat"/>
              <a:ea typeface="Montserrat"/>
              <a:cs typeface="Montserrat"/>
              <a:sym typeface="Montserrat"/>
            </a:endParaRPr>
          </a:p>
        </p:txBody>
      </p:sp>
      <p:sp>
        <p:nvSpPr>
          <p:cNvPr id="517" name="Google Shape;517;p91"/>
          <p:cNvSpPr txBox="1"/>
          <p:nvPr/>
        </p:nvSpPr>
        <p:spPr>
          <a:xfrm>
            <a:off x="7920075" y="5141325"/>
            <a:ext cx="3243600" cy="14856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None/>
            </a:pPr>
            <a:r>
              <a:rPr lang="en-US" sz="1800">
                <a:solidFill>
                  <a:schemeClr val="dk1"/>
                </a:solidFill>
                <a:latin typeface="Montserrat"/>
                <a:ea typeface="Montserrat"/>
                <a:cs typeface="Montserrat"/>
                <a:sym typeface="Montserrat"/>
              </a:rPr>
              <a:t>We work as as an extension of our clients’ C-suite to seamlessly support both the strategic and tactical legal needs.</a:t>
            </a:r>
            <a:endParaRPr sz="18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r>
              <a:rPr lang="en-US" sz="1800">
                <a:solidFill>
                  <a:schemeClr val="dk1"/>
                </a:solidFill>
                <a:latin typeface="Montserrat"/>
                <a:ea typeface="Montserrat"/>
                <a:cs typeface="Montserrat"/>
                <a:sym typeface="Montserrat"/>
              </a:rPr>
              <a:t>.</a:t>
            </a:r>
            <a:endParaRPr sz="1800">
              <a:solidFill>
                <a:schemeClr val="dk1"/>
              </a:solidFill>
              <a:latin typeface="Montserrat"/>
              <a:ea typeface="Montserrat"/>
              <a:cs typeface="Montserrat"/>
              <a:sym typeface="Montserrat"/>
            </a:endParaRPr>
          </a:p>
        </p:txBody>
      </p:sp>
      <p:sp>
        <p:nvSpPr>
          <p:cNvPr id="518" name="Google Shape;518;p91"/>
          <p:cNvSpPr txBox="1"/>
          <p:nvPr/>
        </p:nvSpPr>
        <p:spPr>
          <a:xfrm>
            <a:off x="12891983" y="5141337"/>
            <a:ext cx="3388200" cy="14856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None/>
            </a:pPr>
            <a:r>
              <a:rPr lang="en-US" sz="1800">
                <a:solidFill>
                  <a:schemeClr val="dk1"/>
                </a:solidFill>
                <a:latin typeface="Montserrat"/>
                <a:ea typeface="Montserrat"/>
                <a:cs typeface="Montserrat"/>
                <a:sym typeface="Montserrat"/>
              </a:rPr>
              <a:t>Legal expertise and service by and for business leaders–with compassion and humanity.</a:t>
            </a:r>
            <a:endParaRPr sz="18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18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sz="18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sz="1800">
              <a:solidFill>
                <a:schemeClr val="dk1"/>
              </a:solidFill>
              <a:latin typeface="Montserrat"/>
              <a:ea typeface="Montserrat"/>
              <a:cs typeface="Montserrat"/>
              <a:sym typeface="Montserrat"/>
            </a:endParaRPr>
          </a:p>
        </p:txBody>
      </p:sp>
      <p:sp>
        <p:nvSpPr>
          <p:cNvPr id="519" name="Google Shape;519;p91"/>
          <p:cNvSpPr txBox="1"/>
          <p:nvPr/>
        </p:nvSpPr>
        <p:spPr>
          <a:xfrm>
            <a:off x="17923296" y="5141337"/>
            <a:ext cx="3388200" cy="14856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Clr>
                <a:schemeClr val="dk1"/>
              </a:buClr>
              <a:buSzPts val="1100"/>
              <a:buFont typeface="Arial"/>
              <a:buNone/>
            </a:pPr>
            <a:r>
              <a:rPr lang="en-US" sz="1800">
                <a:solidFill>
                  <a:schemeClr val="dk1"/>
                </a:solidFill>
                <a:latin typeface="Montserrat"/>
                <a:ea typeface="Montserrat"/>
                <a:cs typeface="Montserrat"/>
                <a:sym typeface="Montserrat"/>
              </a:rPr>
              <a:t>Our clients feel empowered with the same strategic law advantages as large organizations.</a:t>
            </a:r>
            <a:endParaRPr sz="18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18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18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18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1800">
              <a:solidFill>
                <a:schemeClr val="dk1"/>
              </a:solidFill>
              <a:latin typeface="Montserrat"/>
              <a:ea typeface="Montserrat"/>
              <a:cs typeface="Montserrat"/>
              <a:sym typeface="Montserrat"/>
            </a:endParaRPr>
          </a:p>
        </p:txBody>
      </p:sp>
      <p:sp>
        <p:nvSpPr>
          <p:cNvPr id="520" name="Google Shape;520;p91"/>
          <p:cNvSpPr txBox="1"/>
          <p:nvPr/>
        </p:nvSpPr>
        <p:spPr>
          <a:xfrm>
            <a:off x="2818000" y="11960949"/>
            <a:ext cx="3648600" cy="986400"/>
          </a:xfrm>
          <a:prstGeom prst="rect">
            <a:avLst/>
          </a:prstGeom>
          <a:noFill/>
          <a:ln>
            <a:noFill/>
          </a:ln>
        </p:spPr>
        <p:txBody>
          <a:bodyPr spcFirstLastPara="1" wrap="square" lIns="91425" tIns="0" rIns="91425" bIns="0" anchor="t" anchorCtr="0">
            <a:noAutofit/>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FOUNDATIONAL</a:t>
            </a:r>
            <a:endParaRPr sz="1800" b="1">
              <a:latin typeface="Montserrat"/>
              <a:ea typeface="Montserrat"/>
              <a:cs typeface="Montserrat"/>
              <a:sym typeface="Montserrat"/>
            </a:endParaRPr>
          </a:p>
          <a:p>
            <a:pPr marL="0" lvl="0" indent="0" algn="ctr" rtl="0">
              <a:lnSpc>
                <a:spcPct val="115000"/>
              </a:lnSpc>
              <a:spcBef>
                <a:spcPts val="1200"/>
              </a:spcBef>
              <a:spcAft>
                <a:spcPts val="1200"/>
              </a:spcAft>
              <a:buNone/>
            </a:pPr>
            <a:endParaRPr sz="1800" b="1">
              <a:latin typeface="Montserrat"/>
              <a:ea typeface="Montserrat"/>
              <a:cs typeface="Montserrat"/>
              <a:sym typeface="Montserrat"/>
            </a:endParaRPr>
          </a:p>
        </p:txBody>
      </p:sp>
      <p:sp>
        <p:nvSpPr>
          <p:cNvPr id="521" name="Google Shape;521;p91"/>
          <p:cNvSpPr txBox="1"/>
          <p:nvPr/>
        </p:nvSpPr>
        <p:spPr>
          <a:xfrm>
            <a:off x="7869250" y="4231055"/>
            <a:ext cx="3489900" cy="8265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US" sz="3000" b="1">
                <a:solidFill>
                  <a:schemeClr val="dk1"/>
                </a:solidFill>
                <a:latin typeface="Montserrat"/>
                <a:ea typeface="Montserrat"/>
                <a:cs typeface="Montserrat"/>
                <a:sym typeface="Montserrat"/>
              </a:rPr>
              <a:t>CONNECTED </a:t>
            </a:r>
            <a:endParaRPr sz="2400">
              <a:solidFill>
                <a:schemeClr val="dk1"/>
              </a:solidFill>
              <a:latin typeface="Montserrat"/>
              <a:ea typeface="Montserrat"/>
              <a:cs typeface="Montserrat"/>
              <a:sym typeface="Montserrat"/>
            </a:endParaRPr>
          </a:p>
        </p:txBody>
      </p:sp>
      <p:sp>
        <p:nvSpPr>
          <p:cNvPr id="522" name="Google Shape;522;p91"/>
          <p:cNvSpPr txBox="1"/>
          <p:nvPr/>
        </p:nvSpPr>
        <p:spPr>
          <a:xfrm>
            <a:off x="7869225" y="8486246"/>
            <a:ext cx="3489900" cy="9864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US" sz="3000" b="1">
                <a:solidFill>
                  <a:schemeClr val="dk1"/>
                </a:solidFill>
                <a:latin typeface="Montserrat"/>
                <a:ea typeface="Montserrat"/>
                <a:cs typeface="Montserrat"/>
                <a:sym typeface="Montserrat"/>
              </a:rPr>
              <a:t>CERTAINTY </a:t>
            </a:r>
            <a:endParaRPr sz="2400">
              <a:solidFill>
                <a:schemeClr val="dk1"/>
              </a:solidFill>
              <a:latin typeface="Montserrat"/>
              <a:ea typeface="Montserrat"/>
              <a:cs typeface="Montserrat"/>
              <a:sym typeface="Montserrat"/>
            </a:endParaRPr>
          </a:p>
        </p:txBody>
      </p:sp>
      <p:sp>
        <p:nvSpPr>
          <p:cNvPr id="523" name="Google Shape;523;p91"/>
          <p:cNvSpPr txBox="1"/>
          <p:nvPr/>
        </p:nvSpPr>
        <p:spPr>
          <a:xfrm>
            <a:off x="2746525" y="9228229"/>
            <a:ext cx="3774300" cy="21483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None/>
            </a:pPr>
            <a:r>
              <a:rPr lang="en-US" sz="1800">
                <a:solidFill>
                  <a:schemeClr val="dk1"/>
                </a:solidFill>
                <a:latin typeface="Montserrat"/>
                <a:ea typeface="Montserrat"/>
                <a:cs typeface="Montserrat"/>
                <a:sym typeface="Montserrat"/>
              </a:rPr>
              <a:t>We see the law through the lens of an entrepreneur to proactively navigate legal risks and opportunities.</a:t>
            </a:r>
            <a:endParaRPr sz="1800">
              <a:solidFill>
                <a:schemeClr val="dk1"/>
              </a:solidFill>
              <a:latin typeface="Montserrat"/>
              <a:ea typeface="Montserrat"/>
              <a:cs typeface="Montserrat"/>
              <a:sym typeface="Montserrat"/>
            </a:endParaRPr>
          </a:p>
        </p:txBody>
      </p:sp>
      <p:sp>
        <p:nvSpPr>
          <p:cNvPr id="524" name="Google Shape;524;p91"/>
          <p:cNvSpPr txBox="1"/>
          <p:nvPr/>
        </p:nvSpPr>
        <p:spPr>
          <a:xfrm>
            <a:off x="12964276" y="9228216"/>
            <a:ext cx="3243600" cy="14856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None/>
            </a:pPr>
            <a:r>
              <a:rPr lang="en-US" sz="1800">
                <a:solidFill>
                  <a:schemeClr val="dk1"/>
                </a:solidFill>
                <a:latin typeface="Montserrat"/>
                <a:ea typeface="Montserrat"/>
                <a:cs typeface="Montserrat"/>
                <a:sym typeface="Montserrat"/>
              </a:rPr>
              <a:t>We are reliable, responsive, and effective experts who deliver outcomes that make an impact.</a:t>
            </a:r>
            <a:endParaRPr sz="1800">
              <a:solidFill>
                <a:schemeClr val="dk1"/>
              </a:solidFill>
              <a:latin typeface="Montserrat"/>
              <a:ea typeface="Montserrat"/>
              <a:cs typeface="Montserrat"/>
              <a:sym typeface="Montserrat"/>
            </a:endParaRPr>
          </a:p>
        </p:txBody>
      </p:sp>
      <p:sp>
        <p:nvSpPr>
          <p:cNvPr id="525" name="Google Shape;525;p91"/>
          <p:cNvSpPr txBox="1"/>
          <p:nvPr/>
        </p:nvSpPr>
        <p:spPr>
          <a:xfrm>
            <a:off x="17995596" y="9228216"/>
            <a:ext cx="3243600" cy="14856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Clr>
                <a:schemeClr val="dk1"/>
              </a:buClr>
              <a:buSzPts val="1100"/>
              <a:buFont typeface="Arial"/>
              <a:buNone/>
            </a:pPr>
            <a:r>
              <a:rPr lang="en-US" sz="1800">
                <a:solidFill>
                  <a:schemeClr val="dk1"/>
                </a:solidFill>
                <a:latin typeface="Proxima Nova"/>
                <a:ea typeface="Proxima Nova"/>
                <a:cs typeface="Proxima Nova"/>
                <a:sym typeface="Proxima Nova"/>
              </a:rPr>
              <a:t>Our clients feel free to boldly go into the unknown–to innovate and grow their business.</a:t>
            </a:r>
            <a:endParaRPr sz="1800">
              <a:solidFill>
                <a:schemeClr val="dk1"/>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1"/>
              </a:buClr>
              <a:buSzPts val="1100"/>
              <a:buFont typeface="Arial"/>
              <a:buNone/>
            </a:pPr>
            <a:endParaRPr sz="1800">
              <a:solidFill>
                <a:schemeClr val="dk1"/>
              </a:solidFill>
              <a:latin typeface="Proxima Nova"/>
              <a:ea typeface="Proxima Nova"/>
              <a:cs typeface="Proxima Nova"/>
              <a:sym typeface="Proxima Nova"/>
            </a:endParaRPr>
          </a:p>
        </p:txBody>
      </p:sp>
      <p:sp>
        <p:nvSpPr>
          <p:cNvPr id="526" name="Google Shape;526;p91"/>
          <p:cNvSpPr txBox="1"/>
          <p:nvPr/>
        </p:nvSpPr>
        <p:spPr>
          <a:xfrm>
            <a:off x="8037974" y="8999628"/>
            <a:ext cx="3243600" cy="18585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1900"/>
              </a:spcBef>
              <a:spcAft>
                <a:spcPts val="0"/>
              </a:spcAft>
              <a:buClr>
                <a:schemeClr val="dk1"/>
              </a:buClr>
              <a:buSzPts val="1100"/>
              <a:buFont typeface="Arial"/>
              <a:buNone/>
            </a:pPr>
            <a:r>
              <a:rPr lang="en-US" sz="1800">
                <a:solidFill>
                  <a:schemeClr val="dk1"/>
                </a:solidFill>
                <a:latin typeface="Montserrat"/>
                <a:ea typeface="Montserrat"/>
                <a:cs typeface="Montserrat"/>
                <a:sym typeface="Montserrat"/>
              </a:rPr>
              <a:t>Our clients know exactly what their investment is; we deliver predictable cost with expected outcomes. </a:t>
            </a:r>
            <a:endParaRPr sz="1800">
              <a:solidFill>
                <a:schemeClr val="dk1"/>
              </a:solidFill>
              <a:latin typeface="Montserrat"/>
              <a:ea typeface="Montserrat"/>
              <a:cs typeface="Montserrat"/>
              <a:sym typeface="Montserrat"/>
            </a:endParaRPr>
          </a:p>
        </p:txBody>
      </p:sp>
      <p:sp>
        <p:nvSpPr>
          <p:cNvPr id="527" name="Google Shape;527;p91"/>
          <p:cNvSpPr txBox="1"/>
          <p:nvPr/>
        </p:nvSpPr>
        <p:spPr>
          <a:xfrm>
            <a:off x="1417445" y="368375"/>
            <a:ext cx="31221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FOUNDATION</a:t>
            </a:r>
            <a:endParaRPr sz="3000" i="1">
              <a:solidFill>
                <a:schemeClr val="dk1"/>
              </a:solidFill>
              <a:latin typeface="Proxima Nova"/>
              <a:ea typeface="Proxima Nova"/>
              <a:cs typeface="Proxima Nova"/>
              <a:sym typeface="Proxima Nova"/>
            </a:endParaRPr>
          </a:p>
        </p:txBody>
      </p:sp>
      <p:pic>
        <p:nvPicPr>
          <p:cNvPr id="528" name="Google Shape;528;p91"/>
          <p:cNvPicPr preferRelativeResize="0"/>
          <p:nvPr/>
        </p:nvPicPr>
        <p:blipFill rotWithShape="1">
          <a:blip r:embed="rId3">
            <a:alphaModFix/>
          </a:blip>
          <a:srcRect l="17523" t="2090" r="22423" b="22180"/>
          <a:stretch/>
        </p:blipFill>
        <p:spPr>
          <a:xfrm>
            <a:off x="419824" y="226276"/>
            <a:ext cx="888501" cy="1120525"/>
          </a:xfrm>
          <a:prstGeom prst="rect">
            <a:avLst/>
          </a:prstGeom>
          <a:noFill/>
          <a:ln>
            <a:noFill/>
          </a:ln>
        </p:spPr>
      </p:pic>
      <p:sp>
        <p:nvSpPr>
          <p:cNvPr id="529" name="Google Shape;529;p91"/>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13</a:t>
            </a:fld>
            <a:endParaRPr sz="1400">
              <a:solidFill>
                <a:schemeClr val="dk2"/>
              </a:solidFill>
              <a:latin typeface="Lato"/>
              <a:ea typeface="Lato"/>
              <a:cs typeface="Lato"/>
              <a:sym typeface="Lat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33"/>
        <p:cNvGrpSpPr/>
        <p:nvPr/>
      </p:nvGrpSpPr>
      <p:grpSpPr>
        <a:xfrm>
          <a:off x="0" y="0"/>
          <a:ext cx="0" cy="0"/>
          <a:chOff x="0" y="0"/>
          <a:chExt cx="0" cy="0"/>
        </a:xfrm>
      </p:grpSpPr>
      <p:sp>
        <p:nvSpPr>
          <p:cNvPr id="534" name="Google Shape;534;p92"/>
          <p:cNvSpPr txBox="1"/>
          <p:nvPr/>
        </p:nvSpPr>
        <p:spPr>
          <a:xfrm>
            <a:off x="10497750" y="2800775"/>
            <a:ext cx="3388200" cy="1485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US" sz="1800" i="1">
                <a:solidFill>
                  <a:schemeClr val="dk1"/>
                </a:solidFill>
                <a:latin typeface="Montserrat"/>
                <a:ea typeface="Montserrat"/>
                <a:cs typeface="Montserrat"/>
                <a:sym typeface="Montserrat"/>
              </a:rPr>
              <a:t>What we offer to</a:t>
            </a:r>
            <a:endParaRPr sz="1800"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r>
              <a:rPr lang="en-US" sz="1800" i="1">
                <a:solidFill>
                  <a:schemeClr val="dk1"/>
                </a:solidFill>
                <a:latin typeface="Montserrat"/>
                <a:ea typeface="Montserrat"/>
                <a:cs typeface="Montserrat"/>
                <a:sym typeface="Montserrat"/>
              </a:rPr>
              <a:t>engage our customer</a:t>
            </a:r>
            <a:endParaRPr sz="1800"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p:txBody>
      </p:sp>
      <p:cxnSp>
        <p:nvCxnSpPr>
          <p:cNvPr id="535" name="Google Shape;535;p92"/>
          <p:cNvCxnSpPr>
            <a:endCxn id="536" idx="2"/>
          </p:cNvCxnSpPr>
          <p:nvPr/>
        </p:nvCxnSpPr>
        <p:spPr>
          <a:xfrm>
            <a:off x="12187660" y="3572294"/>
            <a:ext cx="57600" cy="8562900"/>
          </a:xfrm>
          <a:prstGeom prst="straightConnector1">
            <a:avLst/>
          </a:prstGeom>
          <a:noFill/>
          <a:ln w="19050" cap="flat" cmpd="sng">
            <a:solidFill>
              <a:srgbClr val="000000"/>
            </a:solidFill>
            <a:prstDash val="solid"/>
            <a:round/>
            <a:headEnd type="stealth" w="med" len="med"/>
            <a:tailEnd type="none" w="med" len="med"/>
          </a:ln>
        </p:spPr>
      </p:cxnSp>
      <p:sp>
        <p:nvSpPr>
          <p:cNvPr id="537" name="Google Shape;537;p92"/>
          <p:cNvSpPr/>
          <p:nvPr/>
        </p:nvSpPr>
        <p:spPr>
          <a:xfrm>
            <a:off x="10194600" y="4072896"/>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92"/>
          <p:cNvSpPr txBox="1"/>
          <p:nvPr/>
        </p:nvSpPr>
        <p:spPr>
          <a:xfrm>
            <a:off x="1454350" y="3988375"/>
            <a:ext cx="7534200" cy="9906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400" b="1">
                <a:latin typeface="Montserrat"/>
                <a:ea typeface="Montserrat"/>
                <a:cs typeface="Montserrat"/>
                <a:sym typeface="Montserrat"/>
              </a:rPr>
              <a:t>What does “Knowledge” mean at Equinox?</a:t>
            </a:r>
            <a:endParaRPr sz="2400" b="1">
              <a:latin typeface="Montserrat"/>
              <a:ea typeface="Montserrat"/>
              <a:cs typeface="Montserrat"/>
              <a:sym typeface="Montserrat"/>
            </a:endParaRPr>
          </a:p>
          <a:p>
            <a:pPr marL="0" lvl="0" indent="0" algn="l" rtl="0">
              <a:lnSpc>
                <a:spcPct val="115000"/>
              </a:lnSpc>
              <a:spcBef>
                <a:spcPts val="0"/>
              </a:spcBef>
              <a:spcAft>
                <a:spcPts val="0"/>
              </a:spcAft>
              <a:buNone/>
            </a:pPr>
            <a:endParaRPr sz="2400" b="1">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We are strategic-minded business leaders and lawyers who are savvy in law and business challenges.</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400" i="1">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b="1">
                <a:latin typeface="Montserrat"/>
                <a:ea typeface="Montserrat"/>
                <a:cs typeface="Montserrat"/>
                <a:sym typeface="Montserrat"/>
              </a:rPr>
              <a:t>Why “</a:t>
            </a:r>
            <a:r>
              <a:rPr lang="en-US" sz="2400" b="1">
                <a:solidFill>
                  <a:schemeClr val="dk1"/>
                </a:solidFill>
                <a:latin typeface="Montserrat"/>
                <a:ea typeface="Montserrat"/>
                <a:cs typeface="Montserrat"/>
                <a:sym typeface="Montserrat"/>
              </a:rPr>
              <a:t>Knowledge</a:t>
            </a:r>
            <a:r>
              <a:rPr lang="en-US" sz="2400" b="1">
                <a:latin typeface="Montserrat"/>
                <a:ea typeface="Montserrat"/>
                <a:cs typeface="Montserrat"/>
                <a:sym typeface="Montserrat"/>
              </a:rPr>
              <a:t>” matters to our business…</a:t>
            </a:r>
            <a:endParaRPr sz="2400" b="1">
              <a:latin typeface="Montserrat"/>
              <a:ea typeface="Montserrat"/>
              <a:cs typeface="Montserrat"/>
              <a:sym typeface="Montserrat"/>
            </a:endParaRPr>
          </a:p>
          <a:p>
            <a:pPr marL="0" lvl="0" indent="0" algn="l" rtl="0">
              <a:lnSpc>
                <a:spcPct val="115000"/>
              </a:lnSpc>
              <a:spcBef>
                <a:spcPts val="0"/>
              </a:spcBef>
              <a:spcAft>
                <a:spcPts val="0"/>
              </a:spcAft>
              <a:buNone/>
            </a:pPr>
            <a:endParaRPr sz="2400" i="1">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latin typeface="Montserrat"/>
                <a:ea typeface="Montserrat"/>
                <a:cs typeface="Montserrat"/>
                <a:sym typeface="Montserrat"/>
              </a:rPr>
              <a:t>Knowing first-hand the complexities entrepreneurs face gives us empathy and a clear vision of both the risks and the opportunities. </a:t>
            </a:r>
            <a:endParaRPr sz="2400">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latin typeface="Montserrat"/>
              <a:ea typeface="Montserrat"/>
              <a:cs typeface="Montserrat"/>
              <a:sym typeface="Montserrat"/>
            </a:endParaRPr>
          </a:p>
          <a:p>
            <a:pPr marL="0" lvl="0" indent="0" algn="l" rtl="0">
              <a:lnSpc>
                <a:spcPct val="115000"/>
              </a:lnSpc>
              <a:spcBef>
                <a:spcPts val="0"/>
              </a:spcBef>
              <a:spcAft>
                <a:spcPts val="0"/>
              </a:spcAft>
              <a:buNone/>
            </a:pPr>
            <a:r>
              <a:rPr lang="en-US" sz="2400" b="1">
                <a:latin typeface="Montserrat"/>
                <a:ea typeface="Montserrat"/>
                <a:cs typeface="Montserrat"/>
                <a:sym typeface="Montserrat"/>
              </a:rPr>
              <a:t>When we get it right…</a:t>
            </a:r>
            <a:endParaRPr sz="2400" b="1">
              <a:latin typeface="Montserrat"/>
              <a:ea typeface="Montserrat"/>
              <a:cs typeface="Montserrat"/>
              <a:sym typeface="Montserrat"/>
            </a:endParaRPr>
          </a:p>
          <a:p>
            <a:pPr marL="0" lvl="0" indent="0" algn="l" rtl="0">
              <a:lnSpc>
                <a:spcPct val="115000"/>
              </a:lnSpc>
              <a:spcBef>
                <a:spcPts val="0"/>
              </a:spcBef>
              <a:spcAft>
                <a:spcPts val="0"/>
              </a:spcAft>
              <a:buNone/>
            </a:pPr>
            <a:endParaRPr sz="2400" b="1">
              <a:latin typeface="Montserrat"/>
              <a:ea typeface="Montserrat"/>
              <a:cs typeface="Montserrat"/>
              <a:sym typeface="Montserrat"/>
            </a:endParaRPr>
          </a:p>
          <a:p>
            <a:pPr marL="0" lvl="0" indent="0" algn="l" rtl="0">
              <a:lnSpc>
                <a:spcPct val="115000"/>
              </a:lnSpc>
              <a:spcBef>
                <a:spcPts val="0"/>
              </a:spcBef>
              <a:spcAft>
                <a:spcPts val="0"/>
              </a:spcAft>
              <a:buNone/>
            </a:pPr>
            <a:r>
              <a:rPr lang="en-US" sz="2400">
                <a:latin typeface="Montserrat"/>
                <a:ea typeface="Montserrat"/>
                <a:cs typeface="Montserrat"/>
                <a:sym typeface="Montserrat"/>
              </a:rPr>
              <a:t>Our clients trust us, and include us in their inner c-cuite circle because they know we understand their business’ real-real needs.</a:t>
            </a:r>
            <a:endParaRPr sz="2400">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latin typeface="Montserrat"/>
              <a:ea typeface="Montserrat"/>
              <a:cs typeface="Montserrat"/>
              <a:sym typeface="Montserrat"/>
            </a:endParaRPr>
          </a:p>
        </p:txBody>
      </p:sp>
      <p:sp>
        <p:nvSpPr>
          <p:cNvPr id="539" name="Google Shape;539;p92"/>
          <p:cNvSpPr txBox="1"/>
          <p:nvPr/>
        </p:nvSpPr>
        <p:spPr>
          <a:xfrm>
            <a:off x="10367550" y="2133350"/>
            <a:ext cx="3648600" cy="986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1200"/>
              </a:spcBef>
              <a:spcAft>
                <a:spcPts val="1200"/>
              </a:spcAft>
              <a:buNone/>
            </a:pPr>
            <a:r>
              <a:rPr lang="en-US" sz="3000" b="1">
                <a:solidFill>
                  <a:srgbClr val="004964"/>
                </a:solidFill>
                <a:latin typeface="Montserrat"/>
                <a:ea typeface="Montserrat"/>
                <a:cs typeface="Montserrat"/>
                <a:sym typeface="Montserrat"/>
              </a:rPr>
              <a:t>FOUNDATIONAL</a:t>
            </a:r>
            <a:endParaRPr sz="3000" b="1">
              <a:solidFill>
                <a:srgbClr val="004964"/>
              </a:solidFill>
              <a:latin typeface="Montserrat"/>
              <a:ea typeface="Montserrat"/>
              <a:cs typeface="Montserrat"/>
              <a:sym typeface="Montserrat"/>
            </a:endParaRPr>
          </a:p>
        </p:txBody>
      </p:sp>
      <p:sp>
        <p:nvSpPr>
          <p:cNvPr id="540" name="Google Shape;540;p92"/>
          <p:cNvSpPr txBox="1"/>
          <p:nvPr/>
        </p:nvSpPr>
        <p:spPr>
          <a:xfrm>
            <a:off x="15602750" y="3988375"/>
            <a:ext cx="8140500" cy="9867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2400" b="1">
                <a:latin typeface="Montserrat"/>
                <a:ea typeface="Montserrat"/>
                <a:cs typeface="Montserrat"/>
                <a:sym typeface="Montserrat"/>
              </a:rPr>
              <a:t>What does “Vision” mean at </a:t>
            </a:r>
            <a:r>
              <a:rPr lang="en-US" sz="2400" b="1">
                <a:solidFill>
                  <a:schemeClr val="dk1"/>
                </a:solidFill>
                <a:latin typeface="Montserrat"/>
                <a:ea typeface="Montserrat"/>
                <a:cs typeface="Montserrat"/>
                <a:sym typeface="Montserrat"/>
              </a:rPr>
              <a:t>Equinox</a:t>
            </a:r>
            <a:r>
              <a:rPr lang="en-US" sz="2400" b="1">
                <a:latin typeface="Montserrat"/>
                <a:ea typeface="Montserrat"/>
                <a:cs typeface="Montserrat"/>
                <a:sym typeface="Montserrat"/>
              </a:rPr>
              <a:t>?</a:t>
            </a:r>
            <a:endParaRPr sz="2400" b="1">
              <a:latin typeface="Montserrat"/>
              <a:ea typeface="Montserrat"/>
              <a:cs typeface="Montserrat"/>
              <a:sym typeface="Montserrat"/>
            </a:endParaRPr>
          </a:p>
          <a:p>
            <a:pPr marL="0" lvl="0" indent="0" algn="l" rtl="0">
              <a:lnSpc>
                <a:spcPct val="115000"/>
              </a:lnSpc>
              <a:spcBef>
                <a:spcPts val="0"/>
              </a:spcBef>
              <a:spcAft>
                <a:spcPts val="0"/>
              </a:spcAft>
              <a:buNone/>
            </a:pPr>
            <a:endParaRPr sz="2400" b="1">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Seeing the whole picture through entrepreneur business and proactive law lenses to deliver strategically and tactically. </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400" i="1">
              <a:latin typeface="Montserrat"/>
              <a:ea typeface="Montserrat"/>
              <a:cs typeface="Montserrat"/>
              <a:sym typeface="Montserrat"/>
            </a:endParaRPr>
          </a:p>
          <a:p>
            <a:pPr marL="0" lvl="0" indent="0" algn="l" rtl="0">
              <a:lnSpc>
                <a:spcPct val="115000"/>
              </a:lnSpc>
              <a:spcBef>
                <a:spcPts val="0"/>
              </a:spcBef>
              <a:spcAft>
                <a:spcPts val="0"/>
              </a:spcAft>
              <a:buNone/>
            </a:pPr>
            <a:r>
              <a:rPr lang="en-US" sz="2400" b="1">
                <a:latin typeface="Montserrat"/>
                <a:ea typeface="Montserrat"/>
                <a:cs typeface="Montserrat"/>
                <a:sym typeface="Montserrat"/>
              </a:rPr>
              <a:t>Why “Vision” matters to our business…</a:t>
            </a:r>
            <a:endParaRPr sz="2400" b="1">
              <a:latin typeface="Montserrat"/>
              <a:ea typeface="Montserrat"/>
              <a:cs typeface="Montserrat"/>
              <a:sym typeface="Montserrat"/>
            </a:endParaRPr>
          </a:p>
          <a:p>
            <a:pPr marL="0" lvl="0" indent="0" algn="l" rtl="0">
              <a:lnSpc>
                <a:spcPct val="115000"/>
              </a:lnSpc>
              <a:spcBef>
                <a:spcPts val="0"/>
              </a:spcBef>
              <a:spcAft>
                <a:spcPts val="0"/>
              </a:spcAft>
              <a:buNone/>
            </a:pPr>
            <a:endParaRPr sz="2400" i="1">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We are looking out for our clients. We look ahead not just behind.  We enable the freedom and confidence for our clients to go boldly into the unknown.</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When we get it right…</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Clients go from using law reactively to cover risk, and move into exercising proactive law to uncover new markets and opportunities they never thought possible.</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400">
              <a:latin typeface="Montserrat"/>
              <a:ea typeface="Montserrat"/>
              <a:cs typeface="Montserrat"/>
              <a:sym typeface="Montserrat"/>
            </a:endParaRPr>
          </a:p>
          <a:p>
            <a:pPr marL="0" lvl="0" indent="0" algn="l" rtl="0">
              <a:lnSpc>
                <a:spcPct val="115000"/>
              </a:lnSpc>
              <a:spcBef>
                <a:spcPts val="0"/>
              </a:spcBef>
              <a:spcAft>
                <a:spcPts val="0"/>
              </a:spcAft>
              <a:buNone/>
            </a:pPr>
            <a:endParaRPr sz="2400" b="1">
              <a:latin typeface="Montserrat"/>
              <a:ea typeface="Montserrat"/>
              <a:cs typeface="Montserrat"/>
              <a:sym typeface="Montserrat"/>
            </a:endParaRPr>
          </a:p>
        </p:txBody>
      </p:sp>
      <p:sp>
        <p:nvSpPr>
          <p:cNvPr id="541" name="Google Shape;541;p92"/>
          <p:cNvSpPr txBox="1"/>
          <p:nvPr/>
        </p:nvSpPr>
        <p:spPr>
          <a:xfrm>
            <a:off x="10375948" y="5275025"/>
            <a:ext cx="3648600" cy="11511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Clr>
                <a:schemeClr val="dk1"/>
              </a:buClr>
              <a:buSzPts val="1100"/>
              <a:buFont typeface="Arial"/>
              <a:buNone/>
            </a:pPr>
            <a:r>
              <a:rPr lang="en-US" sz="3000" b="1">
                <a:solidFill>
                  <a:schemeClr val="dk1"/>
                </a:solidFill>
                <a:latin typeface="Montserrat"/>
                <a:ea typeface="Montserrat"/>
                <a:cs typeface="Montserrat"/>
                <a:sym typeface="Montserrat"/>
              </a:rPr>
              <a:t>KNOWLEDGE </a:t>
            </a:r>
            <a:endParaRPr sz="3000" b="1">
              <a:solidFill>
                <a:schemeClr val="dk1"/>
              </a:solidFill>
              <a:latin typeface="Montserrat"/>
              <a:ea typeface="Montserrat"/>
              <a:cs typeface="Montserrat"/>
              <a:sym typeface="Montserrat"/>
            </a:endParaRPr>
          </a:p>
        </p:txBody>
      </p:sp>
      <p:sp>
        <p:nvSpPr>
          <p:cNvPr id="542" name="Google Shape;542;p92"/>
          <p:cNvSpPr/>
          <p:nvPr/>
        </p:nvSpPr>
        <p:spPr>
          <a:xfrm>
            <a:off x="10194450" y="8364483"/>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92"/>
          <p:cNvSpPr txBox="1"/>
          <p:nvPr/>
        </p:nvSpPr>
        <p:spPr>
          <a:xfrm>
            <a:off x="10066350" y="9535523"/>
            <a:ext cx="4251000" cy="8265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US" sz="3000" b="1">
                <a:solidFill>
                  <a:schemeClr val="dk1"/>
                </a:solidFill>
                <a:latin typeface="Montserrat"/>
                <a:ea typeface="Montserrat"/>
                <a:cs typeface="Montserrat"/>
                <a:sym typeface="Montserrat"/>
              </a:rPr>
              <a:t>VISION</a:t>
            </a:r>
            <a:endParaRPr sz="3000" b="1">
              <a:solidFill>
                <a:schemeClr val="dk1"/>
              </a:solidFill>
              <a:latin typeface="Montserrat"/>
              <a:ea typeface="Montserrat"/>
              <a:cs typeface="Montserrat"/>
              <a:sym typeface="Montserrat"/>
            </a:endParaRPr>
          </a:p>
        </p:txBody>
      </p:sp>
      <p:sp>
        <p:nvSpPr>
          <p:cNvPr id="536" name="Google Shape;536;p92"/>
          <p:cNvSpPr txBox="1"/>
          <p:nvPr/>
        </p:nvSpPr>
        <p:spPr>
          <a:xfrm>
            <a:off x="10551160" y="10649594"/>
            <a:ext cx="3388200" cy="14856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None/>
            </a:pPr>
            <a:r>
              <a:rPr lang="en-US" sz="1600">
                <a:solidFill>
                  <a:schemeClr val="dk1"/>
                </a:solidFill>
                <a:latin typeface="Montserrat"/>
                <a:ea typeface="Montserrat"/>
                <a:cs typeface="Montserrat"/>
                <a:sym typeface="Montserrat"/>
              </a:rPr>
              <a:t>We see the law through the lens of an entrepreneur to proactively navigate legal risks and opportunities.</a:t>
            </a:r>
            <a:endParaRPr sz="16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16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sz="1600">
              <a:solidFill>
                <a:schemeClr val="dk1"/>
              </a:solidFill>
              <a:latin typeface="Montserrat"/>
              <a:ea typeface="Montserrat"/>
              <a:cs typeface="Montserrat"/>
              <a:sym typeface="Montserrat"/>
            </a:endParaRPr>
          </a:p>
        </p:txBody>
      </p:sp>
      <p:sp>
        <p:nvSpPr>
          <p:cNvPr id="544" name="Google Shape;544;p92"/>
          <p:cNvSpPr txBox="1"/>
          <p:nvPr/>
        </p:nvSpPr>
        <p:spPr>
          <a:xfrm>
            <a:off x="10727175" y="6437613"/>
            <a:ext cx="2988600" cy="17121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None/>
            </a:pPr>
            <a:r>
              <a:rPr lang="en-US" sz="1600">
                <a:solidFill>
                  <a:schemeClr val="dk1"/>
                </a:solidFill>
                <a:latin typeface="Montserrat"/>
                <a:ea typeface="Montserrat"/>
                <a:cs typeface="Montserrat"/>
                <a:sym typeface="Montserrat"/>
              </a:rPr>
              <a:t>We are strategic-minded business leaders and lawyers who are savvy in law and business challenges.</a:t>
            </a:r>
            <a:endParaRPr sz="16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sz="16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sz="16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sz="16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16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sz="1600">
              <a:solidFill>
                <a:schemeClr val="dk1"/>
              </a:solidFill>
              <a:latin typeface="Montserrat"/>
              <a:ea typeface="Montserrat"/>
              <a:cs typeface="Montserrat"/>
              <a:sym typeface="Montserrat"/>
            </a:endParaRPr>
          </a:p>
        </p:txBody>
      </p:sp>
      <p:cxnSp>
        <p:nvCxnSpPr>
          <p:cNvPr id="545" name="Google Shape;545;p92"/>
          <p:cNvCxnSpPr/>
          <p:nvPr/>
        </p:nvCxnSpPr>
        <p:spPr>
          <a:xfrm>
            <a:off x="12508075" y="10362025"/>
            <a:ext cx="2628300" cy="0"/>
          </a:xfrm>
          <a:prstGeom prst="straightConnector1">
            <a:avLst/>
          </a:prstGeom>
          <a:noFill/>
          <a:ln w="9525" cap="flat" cmpd="sng">
            <a:solidFill>
              <a:schemeClr val="dk2"/>
            </a:solidFill>
            <a:prstDash val="solid"/>
            <a:round/>
            <a:headEnd type="none" w="med" len="med"/>
            <a:tailEnd type="stealth" w="med" len="med"/>
          </a:ln>
        </p:spPr>
      </p:cxnSp>
      <p:cxnSp>
        <p:nvCxnSpPr>
          <p:cNvPr id="546" name="Google Shape;546;p92"/>
          <p:cNvCxnSpPr/>
          <p:nvPr/>
        </p:nvCxnSpPr>
        <p:spPr>
          <a:xfrm>
            <a:off x="15136375" y="3988375"/>
            <a:ext cx="0" cy="8371200"/>
          </a:xfrm>
          <a:prstGeom prst="straightConnector1">
            <a:avLst/>
          </a:prstGeom>
          <a:noFill/>
          <a:ln w="9525" cap="flat" cmpd="sng">
            <a:solidFill>
              <a:schemeClr val="dk2"/>
            </a:solidFill>
            <a:prstDash val="solid"/>
            <a:round/>
            <a:headEnd type="none" w="med" len="med"/>
            <a:tailEnd type="none" w="med" len="med"/>
          </a:ln>
        </p:spPr>
      </p:cxnSp>
      <p:cxnSp>
        <p:nvCxnSpPr>
          <p:cNvPr id="547" name="Google Shape;547;p92"/>
          <p:cNvCxnSpPr/>
          <p:nvPr/>
        </p:nvCxnSpPr>
        <p:spPr>
          <a:xfrm>
            <a:off x="9458975" y="6070450"/>
            <a:ext cx="2628300" cy="0"/>
          </a:xfrm>
          <a:prstGeom prst="straightConnector1">
            <a:avLst/>
          </a:prstGeom>
          <a:noFill/>
          <a:ln w="9525" cap="flat" cmpd="sng">
            <a:solidFill>
              <a:schemeClr val="dk2"/>
            </a:solidFill>
            <a:prstDash val="solid"/>
            <a:round/>
            <a:headEnd type="stealth" w="med" len="med"/>
            <a:tailEnd type="none" w="med" len="med"/>
          </a:ln>
        </p:spPr>
      </p:cxnSp>
      <p:cxnSp>
        <p:nvCxnSpPr>
          <p:cNvPr id="548" name="Google Shape;548;p92"/>
          <p:cNvCxnSpPr/>
          <p:nvPr/>
        </p:nvCxnSpPr>
        <p:spPr>
          <a:xfrm>
            <a:off x="9458975" y="3988375"/>
            <a:ext cx="0" cy="8371200"/>
          </a:xfrm>
          <a:prstGeom prst="straightConnector1">
            <a:avLst/>
          </a:prstGeom>
          <a:noFill/>
          <a:ln w="9525" cap="flat" cmpd="sng">
            <a:solidFill>
              <a:schemeClr val="dk2"/>
            </a:solidFill>
            <a:prstDash val="solid"/>
            <a:round/>
            <a:headEnd type="none" w="med" len="med"/>
            <a:tailEnd type="none" w="med" len="med"/>
          </a:ln>
        </p:spPr>
      </p:cxnSp>
      <p:sp>
        <p:nvSpPr>
          <p:cNvPr id="549" name="Google Shape;549;p92"/>
          <p:cNvSpPr txBox="1"/>
          <p:nvPr/>
        </p:nvSpPr>
        <p:spPr>
          <a:xfrm>
            <a:off x="1417445" y="368375"/>
            <a:ext cx="31221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FOUNDATION</a:t>
            </a:r>
            <a:endParaRPr sz="3000" i="1">
              <a:solidFill>
                <a:schemeClr val="dk1"/>
              </a:solidFill>
              <a:latin typeface="Proxima Nova"/>
              <a:ea typeface="Proxima Nova"/>
              <a:cs typeface="Proxima Nova"/>
              <a:sym typeface="Proxima Nova"/>
            </a:endParaRPr>
          </a:p>
        </p:txBody>
      </p:sp>
      <p:pic>
        <p:nvPicPr>
          <p:cNvPr id="550" name="Google Shape;550;p92"/>
          <p:cNvPicPr preferRelativeResize="0"/>
          <p:nvPr/>
        </p:nvPicPr>
        <p:blipFill rotWithShape="1">
          <a:blip r:embed="rId3">
            <a:alphaModFix/>
          </a:blip>
          <a:srcRect l="17523" t="2090" r="22423" b="22180"/>
          <a:stretch/>
        </p:blipFill>
        <p:spPr>
          <a:xfrm>
            <a:off x="419824" y="226276"/>
            <a:ext cx="888501" cy="1120525"/>
          </a:xfrm>
          <a:prstGeom prst="rect">
            <a:avLst/>
          </a:prstGeom>
          <a:noFill/>
          <a:ln>
            <a:noFill/>
          </a:ln>
        </p:spPr>
      </p:pic>
      <p:sp>
        <p:nvSpPr>
          <p:cNvPr id="551" name="Google Shape;551;p92"/>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14</a:t>
            </a:fld>
            <a:endParaRPr sz="1400">
              <a:solidFill>
                <a:schemeClr val="dk2"/>
              </a:solidFill>
              <a:latin typeface="Lato"/>
              <a:ea typeface="Lato"/>
              <a:cs typeface="Lato"/>
              <a:sym typeface="Lat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55"/>
        <p:cNvGrpSpPr/>
        <p:nvPr/>
      </p:nvGrpSpPr>
      <p:grpSpPr>
        <a:xfrm>
          <a:off x="0" y="0"/>
          <a:ext cx="0" cy="0"/>
          <a:chOff x="0" y="0"/>
          <a:chExt cx="0" cy="0"/>
        </a:xfrm>
      </p:grpSpPr>
      <p:cxnSp>
        <p:nvCxnSpPr>
          <p:cNvPr id="556" name="Google Shape;556;p93"/>
          <p:cNvCxnSpPr/>
          <p:nvPr/>
        </p:nvCxnSpPr>
        <p:spPr>
          <a:xfrm>
            <a:off x="12187660" y="3572294"/>
            <a:ext cx="57600" cy="8562900"/>
          </a:xfrm>
          <a:prstGeom prst="straightConnector1">
            <a:avLst/>
          </a:prstGeom>
          <a:noFill/>
          <a:ln w="19050" cap="flat" cmpd="sng">
            <a:solidFill>
              <a:srgbClr val="000000"/>
            </a:solidFill>
            <a:prstDash val="solid"/>
            <a:round/>
            <a:headEnd type="stealth" w="med" len="med"/>
            <a:tailEnd type="none" w="med" len="med"/>
          </a:ln>
        </p:spPr>
      </p:cxnSp>
      <p:sp>
        <p:nvSpPr>
          <p:cNvPr id="557" name="Google Shape;557;p93"/>
          <p:cNvSpPr txBox="1"/>
          <p:nvPr/>
        </p:nvSpPr>
        <p:spPr>
          <a:xfrm>
            <a:off x="1454350" y="3988375"/>
            <a:ext cx="7534200" cy="9906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What does “Connected” mean at Equinox?</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We work as as an extension of our clients’ C-suite to seamlessly support both the strategic and tactical legal needs.</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Why “Connected” matters to our business…</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Working as an extension of our client’s team helps us understand their needs and better help them resulting in significantly less time invested in transactional legal with a law firm.</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When we get it right…</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Our clients call on us for strategic planning instead of crisis management.  And they continue to call, as we develop a mutual, long term and profitable relationship. </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latin typeface="Montserrat"/>
              <a:ea typeface="Montserrat"/>
              <a:cs typeface="Montserrat"/>
              <a:sym typeface="Montserrat"/>
            </a:endParaRPr>
          </a:p>
        </p:txBody>
      </p:sp>
      <p:sp>
        <p:nvSpPr>
          <p:cNvPr id="558" name="Google Shape;558;p93"/>
          <p:cNvSpPr txBox="1"/>
          <p:nvPr/>
        </p:nvSpPr>
        <p:spPr>
          <a:xfrm>
            <a:off x="10194450" y="2133350"/>
            <a:ext cx="3994800" cy="986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1200"/>
              </a:spcBef>
              <a:spcAft>
                <a:spcPts val="1200"/>
              </a:spcAft>
              <a:buNone/>
            </a:pPr>
            <a:r>
              <a:rPr lang="en-US" sz="3000" b="1">
                <a:solidFill>
                  <a:srgbClr val="004964"/>
                </a:solidFill>
                <a:latin typeface="Montserrat"/>
                <a:ea typeface="Montserrat"/>
                <a:cs typeface="Montserrat"/>
                <a:sym typeface="Montserrat"/>
              </a:rPr>
              <a:t>DIFFERENTIATION</a:t>
            </a:r>
            <a:endParaRPr sz="3000" b="1">
              <a:solidFill>
                <a:srgbClr val="004964"/>
              </a:solidFill>
              <a:latin typeface="Montserrat"/>
              <a:ea typeface="Montserrat"/>
              <a:cs typeface="Montserrat"/>
              <a:sym typeface="Montserrat"/>
            </a:endParaRPr>
          </a:p>
        </p:txBody>
      </p:sp>
      <p:sp>
        <p:nvSpPr>
          <p:cNvPr id="559" name="Google Shape;559;p93"/>
          <p:cNvSpPr txBox="1"/>
          <p:nvPr/>
        </p:nvSpPr>
        <p:spPr>
          <a:xfrm>
            <a:off x="10497750" y="2800775"/>
            <a:ext cx="3388200" cy="1485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US" sz="1800" i="1">
                <a:solidFill>
                  <a:schemeClr val="dk1"/>
                </a:solidFill>
                <a:latin typeface="Montserrat"/>
                <a:ea typeface="Montserrat"/>
                <a:cs typeface="Montserrat"/>
                <a:sym typeface="Montserrat"/>
              </a:rPr>
              <a:t>What makes our</a:t>
            </a:r>
            <a:endParaRPr sz="1800"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r>
              <a:rPr lang="en-US" sz="1800" i="1">
                <a:solidFill>
                  <a:schemeClr val="dk1"/>
                </a:solidFill>
                <a:latin typeface="Montserrat"/>
                <a:ea typeface="Montserrat"/>
                <a:cs typeface="Montserrat"/>
                <a:sym typeface="Montserrat"/>
              </a:rPr>
              <a:t>offering unique</a:t>
            </a:r>
            <a:endParaRPr sz="1800"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p:txBody>
      </p:sp>
      <p:sp>
        <p:nvSpPr>
          <p:cNvPr id="560" name="Google Shape;560;p93"/>
          <p:cNvSpPr txBox="1"/>
          <p:nvPr/>
        </p:nvSpPr>
        <p:spPr>
          <a:xfrm>
            <a:off x="15602750" y="3988375"/>
            <a:ext cx="8140500" cy="9867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2400" b="1">
                <a:solidFill>
                  <a:schemeClr val="dk1"/>
                </a:solidFill>
                <a:latin typeface="Montserrat"/>
                <a:ea typeface="Montserrat"/>
                <a:cs typeface="Montserrat"/>
                <a:sym typeface="Montserrat"/>
              </a:rPr>
              <a:t>What does “Certainty” mean at Equinox?</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Our clients know exactly what their investment is; we deliver predictable cost with expected outcomes. </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2400" b="1">
                <a:solidFill>
                  <a:schemeClr val="dk1"/>
                </a:solidFill>
                <a:latin typeface="Montserrat"/>
                <a:ea typeface="Montserrat"/>
                <a:cs typeface="Montserrat"/>
                <a:sym typeface="Montserrat"/>
              </a:rPr>
              <a:t>Why “Certainty” matters to our business…</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4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2400">
                <a:solidFill>
                  <a:schemeClr val="dk1"/>
                </a:solidFill>
                <a:highlight>
                  <a:schemeClr val="lt1"/>
                </a:highlight>
                <a:latin typeface="Montserrat"/>
                <a:ea typeface="Montserrat"/>
                <a:cs typeface="Montserrat"/>
                <a:sym typeface="Montserrat"/>
              </a:rPr>
              <a:t>We offer “Chief Legal Counsel” at a fixed cost so there’s no uncertainty or lack of trust in using our service. There’s also certainty that we will get it right because we’re part of the team and the conversation. </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2400" b="1">
                <a:solidFill>
                  <a:schemeClr val="dk1"/>
                </a:solidFill>
                <a:latin typeface="Montserrat"/>
                <a:ea typeface="Montserrat"/>
                <a:cs typeface="Montserrat"/>
                <a:sym typeface="Montserrat"/>
              </a:rPr>
              <a:t>When we get it right…</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2400">
                <a:solidFill>
                  <a:schemeClr val="dk1"/>
                </a:solidFill>
                <a:latin typeface="Montserrat"/>
                <a:ea typeface="Montserrat"/>
                <a:cs typeface="Montserrat"/>
                <a:sym typeface="Montserrat"/>
              </a:rPr>
              <a:t>When our client’s trust us with their strategic conversations, delegate and add more scope to our team.</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400" b="1">
              <a:latin typeface="Montserrat"/>
              <a:ea typeface="Montserrat"/>
              <a:cs typeface="Montserrat"/>
              <a:sym typeface="Montserrat"/>
            </a:endParaRPr>
          </a:p>
        </p:txBody>
      </p:sp>
      <p:sp>
        <p:nvSpPr>
          <p:cNvPr id="561" name="Google Shape;561;p93"/>
          <p:cNvSpPr/>
          <p:nvPr/>
        </p:nvSpPr>
        <p:spPr>
          <a:xfrm>
            <a:off x="10194600" y="4072896"/>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93"/>
          <p:cNvSpPr txBox="1"/>
          <p:nvPr/>
        </p:nvSpPr>
        <p:spPr>
          <a:xfrm>
            <a:off x="10375948" y="5275025"/>
            <a:ext cx="3648600" cy="11511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Clr>
                <a:schemeClr val="dk1"/>
              </a:buClr>
              <a:buSzPts val="1100"/>
              <a:buFont typeface="Arial"/>
              <a:buNone/>
            </a:pPr>
            <a:r>
              <a:rPr lang="en-US" sz="3000" b="1">
                <a:solidFill>
                  <a:schemeClr val="dk1"/>
                </a:solidFill>
                <a:latin typeface="Montserrat"/>
                <a:ea typeface="Montserrat"/>
                <a:cs typeface="Montserrat"/>
                <a:sym typeface="Montserrat"/>
              </a:rPr>
              <a:t>CONNECTED</a:t>
            </a:r>
            <a:endParaRPr sz="2400">
              <a:solidFill>
                <a:schemeClr val="dk1"/>
              </a:solidFill>
              <a:latin typeface="Montserrat"/>
              <a:ea typeface="Montserrat"/>
              <a:cs typeface="Montserrat"/>
              <a:sym typeface="Montserrat"/>
            </a:endParaRPr>
          </a:p>
        </p:txBody>
      </p:sp>
      <p:sp>
        <p:nvSpPr>
          <p:cNvPr id="563" name="Google Shape;563;p93"/>
          <p:cNvSpPr/>
          <p:nvPr/>
        </p:nvSpPr>
        <p:spPr>
          <a:xfrm>
            <a:off x="10194450" y="8364483"/>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93"/>
          <p:cNvSpPr txBox="1"/>
          <p:nvPr/>
        </p:nvSpPr>
        <p:spPr>
          <a:xfrm>
            <a:off x="10066350" y="9535523"/>
            <a:ext cx="4251000" cy="8265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US" sz="3000" b="1">
                <a:solidFill>
                  <a:schemeClr val="dk1"/>
                </a:solidFill>
                <a:latin typeface="Montserrat"/>
                <a:ea typeface="Montserrat"/>
                <a:cs typeface="Montserrat"/>
                <a:sym typeface="Montserrat"/>
              </a:rPr>
              <a:t>CERTAINTY </a:t>
            </a:r>
            <a:endParaRPr sz="3000" b="1">
              <a:solidFill>
                <a:schemeClr val="dk1"/>
              </a:solidFill>
              <a:latin typeface="Montserrat"/>
              <a:ea typeface="Montserrat"/>
              <a:cs typeface="Montserrat"/>
              <a:sym typeface="Montserrat"/>
            </a:endParaRPr>
          </a:p>
        </p:txBody>
      </p:sp>
      <p:sp>
        <p:nvSpPr>
          <p:cNvPr id="565" name="Google Shape;565;p93"/>
          <p:cNvSpPr txBox="1"/>
          <p:nvPr/>
        </p:nvSpPr>
        <p:spPr>
          <a:xfrm>
            <a:off x="10551160" y="10453236"/>
            <a:ext cx="3388200" cy="14856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1900"/>
              </a:spcBef>
              <a:spcAft>
                <a:spcPts val="0"/>
              </a:spcAft>
              <a:buClr>
                <a:schemeClr val="dk1"/>
              </a:buClr>
              <a:buSzPts val="1100"/>
              <a:buFont typeface="Arial"/>
              <a:buNone/>
            </a:pPr>
            <a:r>
              <a:rPr lang="en-US">
                <a:solidFill>
                  <a:schemeClr val="dk1"/>
                </a:solidFill>
                <a:latin typeface="Montserrat"/>
                <a:ea typeface="Montserrat"/>
                <a:cs typeface="Montserrat"/>
                <a:sym typeface="Montserrat"/>
              </a:rPr>
              <a:t>Our clients know exactly what their investments is; we deliver predictable cost with expected outcomes. </a:t>
            </a:r>
            <a:endParaRPr>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a:solidFill>
                <a:schemeClr val="dk1"/>
              </a:solidFill>
              <a:latin typeface="Montserrat"/>
              <a:ea typeface="Montserrat"/>
              <a:cs typeface="Montserrat"/>
              <a:sym typeface="Montserrat"/>
            </a:endParaRPr>
          </a:p>
        </p:txBody>
      </p:sp>
      <p:sp>
        <p:nvSpPr>
          <p:cNvPr id="566" name="Google Shape;566;p93"/>
          <p:cNvSpPr txBox="1"/>
          <p:nvPr/>
        </p:nvSpPr>
        <p:spPr>
          <a:xfrm>
            <a:off x="10551151" y="6141875"/>
            <a:ext cx="3388200" cy="14856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1900"/>
              </a:spcBef>
              <a:spcAft>
                <a:spcPts val="0"/>
              </a:spcAft>
              <a:buClr>
                <a:schemeClr val="dk1"/>
              </a:buClr>
              <a:buSzPts val="1100"/>
              <a:buFont typeface="Arial"/>
              <a:buNone/>
            </a:pPr>
            <a:r>
              <a:rPr lang="en-US">
                <a:solidFill>
                  <a:schemeClr val="dk1"/>
                </a:solidFill>
                <a:latin typeface="Montserrat"/>
                <a:ea typeface="Montserrat"/>
                <a:cs typeface="Montserrat"/>
                <a:sym typeface="Montserrat"/>
              </a:rPr>
              <a:t>We work as as an extension of our clients’ C-suite to seamlessly support both the strategic and tactical legal needs.</a:t>
            </a:r>
            <a:endParaRPr>
              <a:solidFill>
                <a:schemeClr val="dk1"/>
              </a:solidFill>
              <a:latin typeface="Montserrat"/>
              <a:ea typeface="Montserrat"/>
              <a:cs typeface="Montserrat"/>
              <a:sym typeface="Montserrat"/>
            </a:endParaRPr>
          </a:p>
          <a:p>
            <a:pPr marL="0" lvl="0" indent="0" algn="ctr" rtl="0">
              <a:lnSpc>
                <a:spcPct val="115000"/>
              </a:lnSpc>
              <a:spcBef>
                <a:spcPts val="1900"/>
              </a:spcBef>
              <a:spcAft>
                <a:spcPts val="0"/>
              </a:spcAft>
              <a:buClr>
                <a:schemeClr val="dk1"/>
              </a:buClr>
              <a:buSzPts val="1100"/>
              <a:buFont typeface="Arial"/>
              <a:buNone/>
            </a:pPr>
            <a:endParaRPr>
              <a:solidFill>
                <a:schemeClr val="dk1"/>
              </a:solidFill>
              <a:latin typeface="Montserrat"/>
              <a:ea typeface="Montserrat"/>
              <a:cs typeface="Montserrat"/>
              <a:sym typeface="Montserrat"/>
            </a:endParaRPr>
          </a:p>
          <a:p>
            <a:pPr marL="0" lvl="0" indent="0" algn="ctr" rtl="0">
              <a:lnSpc>
                <a:spcPct val="115000"/>
              </a:lnSpc>
              <a:spcBef>
                <a:spcPts val="1900"/>
              </a:spcBef>
              <a:spcAft>
                <a:spcPts val="0"/>
              </a:spcAft>
              <a:buNone/>
            </a:pPr>
            <a:endParaRPr>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a:solidFill>
                <a:schemeClr val="dk1"/>
              </a:solidFill>
              <a:latin typeface="Montserrat"/>
              <a:ea typeface="Montserrat"/>
              <a:cs typeface="Montserrat"/>
              <a:sym typeface="Montserrat"/>
            </a:endParaRPr>
          </a:p>
        </p:txBody>
      </p:sp>
      <p:cxnSp>
        <p:nvCxnSpPr>
          <p:cNvPr id="567" name="Google Shape;567;p93"/>
          <p:cNvCxnSpPr/>
          <p:nvPr/>
        </p:nvCxnSpPr>
        <p:spPr>
          <a:xfrm>
            <a:off x="12508075" y="10362025"/>
            <a:ext cx="2628300" cy="0"/>
          </a:xfrm>
          <a:prstGeom prst="straightConnector1">
            <a:avLst/>
          </a:prstGeom>
          <a:noFill/>
          <a:ln w="9525" cap="flat" cmpd="sng">
            <a:solidFill>
              <a:schemeClr val="dk2"/>
            </a:solidFill>
            <a:prstDash val="solid"/>
            <a:round/>
            <a:headEnd type="none" w="med" len="med"/>
            <a:tailEnd type="stealth" w="med" len="med"/>
          </a:ln>
        </p:spPr>
      </p:cxnSp>
      <p:cxnSp>
        <p:nvCxnSpPr>
          <p:cNvPr id="568" name="Google Shape;568;p93"/>
          <p:cNvCxnSpPr/>
          <p:nvPr/>
        </p:nvCxnSpPr>
        <p:spPr>
          <a:xfrm>
            <a:off x="15136375" y="3988375"/>
            <a:ext cx="0" cy="8371200"/>
          </a:xfrm>
          <a:prstGeom prst="straightConnector1">
            <a:avLst/>
          </a:prstGeom>
          <a:noFill/>
          <a:ln w="9525" cap="flat" cmpd="sng">
            <a:solidFill>
              <a:schemeClr val="dk2"/>
            </a:solidFill>
            <a:prstDash val="solid"/>
            <a:round/>
            <a:headEnd type="none" w="med" len="med"/>
            <a:tailEnd type="none" w="med" len="med"/>
          </a:ln>
        </p:spPr>
      </p:cxnSp>
      <p:cxnSp>
        <p:nvCxnSpPr>
          <p:cNvPr id="569" name="Google Shape;569;p93"/>
          <p:cNvCxnSpPr/>
          <p:nvPr/>
        </p:nvCxnSpPr>
        <p:spPr>
          <a:xfrm>
            <a:off x="9458975" y="6070450"/>
            <a:ext cx="2628300" cy="0"/>
          </a:xfrm>
          <a:prstGeom prst="straightConnector1">
            <a:avLst/>
          </a:prstGeom>
          <a:noFill/>
          <a:ln w="9525" cap="flat" cmpd="sng">
            <a:solidFill>
              <a:schemeClr val="dk2"/>
            </a:solidFill>
            <a:prstDash val="solid"/>
            <a:round/>
            <a:headEnd type="stealth" w="med" len="med"/>
            <a:tailEnd type="none" w="med" len="med"/>
          </a:ln>
        </p:spPr>
      </p:cxnSp>
      <p:cxnSp>
        <p:nvCxnSpPr>
          <p:cNvPr id="570" name="Google Shape;570;p93"/>
          <p:cNvCxnSpPr/>
          <p:nvPr/>
        </p:nvCxnSpPr>
        <p:spPr>
          <a:xfrm>
            <a:off x="9458975" y="3988375"/>
            <a:ext cx="0" cy="8371200"/>
          </a:xfrm>
          <a:prstGeom prst="straightConnector1">
            <a:avLst/>
          </a:prstGeom>
          <a:noFill/>
          <a:ln w="9525" cap="flat" cmpd="sng">
            <a:solidFill>
              <a:schemeClr val="dk2"/>
            </a:solidFill>
            <a:prstDash val="solid"/>
            <a:round/>
            <a:headEnd type="none" w="med" len="med"/>
            <a:tailEnd type="none" w="med" len="med"/>
          </a:ln>
        </p:spPr>
      </p:cxnSp>
      <p:sp>
        <p:nvSpPr>
          <p:cNvPr id="571" name="Google Shape;571;p93"/>
          <p:cNvSpPr txBox="1"/>
          <p:nvPr/>
        </p:nvSpPr>
        <p:spPr>
          <a:xfrm>
            <a:off x="1417445" y="368375"/>
            <a:ext cx="31221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FOUNDATION</a:t>
            </a:r>
            <a:endParaRPr sz="3000" i="1">
              <a:solidFill>
                <a:schemeClr val="dk1"/>
              </a:solidFill>
              <a:latin typeface="Proxima Nova"/>
              <a:ea typeface="Proxima Nova"/>
              <a:cs typeface="Proxima Nova"/>
              <a:sym typeface="Proxima Nova"/>
            </a:endParaRPr>
          </a:p>
        </p:txBody>
      </p:sp>
      <p:pic>
        <p:nvPicPr>
          <p:cNvPr id="572" name="Google Shape;572;p93"/>
          <p:cNvPicPr preferRelativeResize="0"/>
          <p:nvPr/>
        </p:nvPicPr>
        <p:blipFill rotWithShape="1">
          <a:blip r:embed="rId3">
            <a:alphaModFix/>
          </a:blip>
          <a:srcRect l="17523" t="2090" r="22423" b="22180"/>
          <a:stretch/>
        </p:blipFill>
        <p:spPr>
          <a:xfrm>
            <a:off x="419824" y="226276"/>
            <a:ext cx="888501" cy="1120525"/>
          </a:xfrm>
          <a:prstGeom prst="rect">
            <a:avLst/>
          </a:prstGeom>
          <a:noFill/>
          <a:ln>
            <a:noFill/>
          </a:ln>
        </p:spPr>
      </p:pic>
      <p:sp>
        <p:nvSpPr>
          <p:cNvPr id="573" name="Google Shape;573;p93"/>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15</a:t>
            </a:fld>
            <a:endParaRPr sz="1400">
              <a:solidFill>
                <a:schemeClr val="dk2"/>
              </a:solidFill>
              <a:latin typeface="Lato"/>
              <a:ea typeface="Lato"/>
              <a:cs typeface="Lato"/>
              <a:sym typeface="Lat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77"/>
        <p:cNvGrpSpPr/>
        <p:nvPr/>
      </p:nvGrpSpPr>
      <p:grpSpPr>
        <a:xfrm>
          <a:off x="0" y="0"/>
          <a:ext cx="0" cy="0"/>
          <a:chOff x="0" y="0"/>
          <a:chExt cx="0" cy="0"/>
        </a:xfrm>
      </p:grpSpPr>
      <p:cxnSp>
        <p:nvCxnSpPr>
          <p:cNvPr id="578" name="Google Shape;578;p94"/>
          <p:cNvCxnSpPr/>
          <p:nvPr/>
        </p:nvCxnSpPr>
        <p:spPr>
          <a:xfrm>
            <a:off x="12187660" y="3572294"/>
            <a:ext cx="57600" cy="8562900"/>
          </a:xfrm>
          <a:prstGeom prst="straightConnector1">
            <a:avLst/>
          </a:prstGeom>
          <a:noFill/>
          <a:ln w="19050" cap="flat" cmpd="sng">
            <a:solidFill>
              <a:srgbClr val="000000"/>
            </a:solidFill>
            <a:prstDash val="solid"/>
            <a:round/>
            <a:headEnd type="stealth" w="med" len="med"/>
            <a:tailEnd type="none" w="med" len="med"/>
          </a:ln>
        </p:spPr>
      </p:cxnSp>
      <p:sp>
        <p:nvSpPr>
          <p:cNvPr id="579" name="Google Shape;579;p94"/>
          <p:cNvSpPr txBox="1"/>
          <p:nvPr/>
        </p:nvSpPr>
        <p:spPr>
          <a:xfrm>
            <a:off x="1454350" y="3988375"/>
            <a:ext cx="7534200" cy="9906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What does “Empathetic” mean at Equinox?</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We listened first to understand the person as well as the problem before we go into solution mode. </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Why “Empathetic” matters to our business…</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We put people first, and truly act as if we are part of our client’s C-Suite wearing both our entrepreneur and lawyer hats. </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When we get it right…</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We develop long term and meaningful relationships with our clients that grow as we help their businesses grow. </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p:txBody>
      </p:sp>
      <p:sp>
        <p:nvSpPr>
          <p:cNvPr id="580" name="Google Shape;580;p94"/>
          <p:cNvSpPr txBox="1"/>
          <p:nvPr/>
        </p:nvSpPr>
        <p:spPr>
          <a:xfrm>
            <a:off x="10194450" y="2133350"/>
            <a:ext cx="3994800" cy="986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1200"/>
              </a:spcBef>
              <a:spcAft>
                <a:spcPts val="1200"/>
              </a:spcAft>
              <a:buNone/>
            </a:pPr>
            <a:r>
              <a:rPr lang="en-US" sz="3000" b="1">
                <a:solidFill>
                  <a:srgbClr val="004964"/>
                </a:solidFill>
                <a:latin typeface="Montserrat"/>
                <a:ea typeface="Montserrat"/>
                <a:cs typeface="Montserrat"/>
                <a:sym typeface="Montserrat"/>
              </a:rPr>
              <a:t>EXECUTION</a:t>
            </a:r>
            <a:endParaRPr sz="3000" b="1">
              <a:solidFill>
                <a:srgbClr val="004964"/>
              </a:solidFill>
              <a:latin typeface="Montserrat"/>
              <a:ea typeface="Montserrat"/>
              <a:cs typeface="Montserrat"/>
              <a:sym typeface="Montserrat"/>
            </a:endParaRPr>
          </a:p>
        </p:txBody>
      </p:sp>
      <p:sp>
        <p:nvSpPr>
          <p:cNvPr id="581" name="Google Shape;581;p94"/>
          <p:cNvSpPr txBox="1"/>
          <p:nvPr/>
        </p:nvSpPr>
        <p:spPr>
          <a:xfrm>
            <a:off x="10497750" y="2800775"/>
            <a:ext cx="3388200" cy="1485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Clr>
                <a:schemeClr val="dk1"/>
              </a:buClr>
              <a:buSzPts val="1100"/>
              <a:buFont typeface="Arial"/>
              <a:buNone/>
            </a:pPr>
            <a:r>
              <a:rPr lang="en-US" sz="1800" i="1">
                <a:solidFill>
                  <a:schemeClr val="dk1"/>
                </a:solidFill>
                <a:latin typeface="Montserrat"/>
                <a:ea typeface="Montserrat"/>
                <a:cs typeface="Montserrat"/>
                <a:sym typeface="Montserrat"/>
              </a:rPr>
              <a:t>How we deliver our</a:t>
            </a:r>
            <a:endParaRPr sz="1800"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r>
              <a:rPr lang="en-US" sz="1800" i="1">
                <a:solidFill>
                  <a:schemeClr val="dk1"/>
                </a:solidFill>
                <a:latin typeface="Montserrat"/>
                <a:ea typeface="Montserrat"/>
                <a:cs typeface="Montserrat"/>
                <a:sym typeface="Montserrat"/>
              </a:rPr>
              <a:t>offering to our customers</a:t>
            </a: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p:txBody>
      </p:sp>
      <p:sp>
        <p:nvSpPr>
          <p:cNvPr id="582" name="Google Shape;582;p94"/>
          <p:cNvSpPr txBox="1"/>
          <p:nvPr/>
        </p:nvSpPr>
        <p:spPr>
          <a:xfrm>
            <a:off x="15602750" y="3988375"/>
            <a:ext cx="8140500" cy="9867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What does “Efficacious” mean at Equinox?</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We boldly go.  We have a bias for taking action and doing what’s right to deliver a dependable experience every time.</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Why “Efficacious” matters to our business…</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Fortune favors the bold. We get stuff done. Straight-talk, no BS or pretention.  We are driven to lead the industry in customer trust, knowledge, and effectiveness.  </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When we get it right…</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Clients know they can count on us. We bring confidence, experience, and leadership to solve complicated problems.</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400" b="1">
              <a:solidFill>
                <a:schemeClr val="dk1"/>
              </a:solidFill>
              <a:latin typeface="Montserrat"/>
              <a:ea typeface="Montserrat"/>
              <a:cs typeface="Montserrat"/>
              <a:sym typeface="Montserrat"/>
            </a:endParaRPr>
          </a:p>
        </p:txBody>
      </p:sp>
      <p:sp>
        <p:nvSpPr>
          <p:cNvPr id="583" name="Google Shape;583;p94"/>
          <p:cNvSpPr/>
          <p:nvPr/>
        </p:nvSpPr>
        <p:spPr>
          <a:xfrm>
            <a:off x="10194600" y="4072896"/>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94"/>
          <p:cNvSpPr txBox="1"/>
          <p:nvPr/>
        </p:nvSpPr>
        <p:spPr>
          <a:xfrm>
            <a:off x="10375948" y="5275025"/>
            <a:ext cx="3648600" cy="11511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Clr>
                <a:schemeClr val="dk1"/>
              </a:buClr>
              <a:buSzPts val="1100"/>
              <a:buFont typeface="Arial"/>
              <a:buNone/>
            </a:pPr>
            <a:r>
              <a:rPr lang="en-US" sz="3000" b="1">
                <a:solidFill>
                  <a:schemeClr val="dk1"/>
                </a:solidFill>
                <a:latin typeface="Montserrat"/>
                <a:ea typeface="Montserrat"/>
                <a:cs typeface="Montserrat"/>
                <a:sym typeface="Montserrat"/>
              </a:rPr>
              <a:t>EMPATHETIC</a:t>
            </a:r>
            <a:endParaRPr sz="2400">
              <a:solidFill>
                <a:schemeClr val="dk1"/>
              </a:solidFill>
              <a:latin typeface="Montserrat"/>
              <a:ea typeface="Montserrat"/>
              <a:cs typeface="Montserrat"/>
              <a:sym typeface="Montserrat"/>
            </a:endParaRPr>
          </a:p>
        </p:txBody>
      </p:sp>
      <p:sp>
        <p:nvSpPr>
          <p:cNvPr id="585" name="Google Shape;585;p94"/>
          <p:cNvSpPr/>
          <p:nvPr/>
        </p:nvSpPr>
        <p:spPr>
          <a:xfrm>
            <a:off x="10194450" y="8364483"/>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94"/>
          <p:cNvSpPr txBox="1"/>
          <p:nvPr/>
        </p:nvSpPr>
        <p:spPr>
          <a:xfrm>
            <a:off x="10066350" y="9535523"/>
            <a:ext cx="4251000" cy="8265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US" sz="3000" b="1">
                <a:solidFill>
                  <a:schemeClr val="dk1"/>
                </a:solidFill>
                <a:latin typeface="Montserrat"/>
                <a:ea typeface="Montserrat"/>
                <a:cs typeface="Montserrat"/>
                <a:sym typeface="Montserrat"/>
              </a:rPr>
              <a:t>EFFICACIOUS</a:t>
            </a:r>
            <a:endParaRPr sz="3000" b="1">
              <a:solidFill>
                <a:schemeClr val="dk1"/>
              </a:solidFill>
              <a:latin typeface="Montserrat"/>
              <a:ea typeface="Montserrat"/>
              <a:cs typeface="Montserrat"/>
              <a:sym typeface="Montserrat"/>
            </a:endParaRPr>
          </a:p>
        </p:txBody>
      </p:sp>
      <p:sp>
        <p:nvSpPr>
          <p:cNvPr id="587" name="Google Shape;587;p94"/>
          <p:cNvSpPr txBox="1"/>
          <p:nvPr/>
        </p:nvSpPr>
        <p:spPr>
          <a:xfrm>
            <a:off x="10551160" y="10649594"/>
            <a:ext cx="3388200" cy="14856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Clr>
                <a:schemeClr val="dk1"/>
              </a:buClr>
              <a:buSzPts val="1100"/>
              <a:buFont typeface="Arial"/>
              <a:buNone/>
            </a:pPr>
            <a:r>
              <a:rPr lang="en-US">
                <a:solidFill>
                  <a:schemeClr val="dk1"/>
                </a:solidFill>
                <a:latin typeface="Montserrat"/>
                <a:ea typeface="Montserrat"/>
                <a:cs typeface="Montserrat"/>
                <a:sym typeface="Montserrat"/>
              </a:rPr>
              <a:t>We are reliable, responsive, and effective leaders who deliver outcomes that make an impact.</a:t>
            </a:r>
            <a:endParaRPr>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a:solidFill>
                <a:schemeClr val="dk1"/>
              </a:solidFill>
              <a:latin typeface="Montserrat"/>
              <a:ea typeface="Montserrat"/>
              <a:cs typeface="Montserrat"/>
              <a:sym typeface="Montserrat"/>
            </a:endParaRPr>
          </a:p>
        </p:txBody>
      </p:sp>
      <p:sp>
        <p:nvSpPr>
          <p:cNvPr id="588" name="Google Shape;588;p94"/>
          <p:cNvSpPr txBox="1"/>
          <p:nvPr/>
        </p:nvSpPr>
        <p:spPr>
          <a:xfrm>
            <a:off x="10551151" y="6376900"/>
            <a:ext cx="3388200" cy="14856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Clr>
                <a:schemeClr val="dk1"/>
              </a:buClr>
              <a:buSzPts val="1100"/>
              <a:buFont typeface="Arial"/>
              <a:buNone/>
            </a:pPr>
            <a:r>
              <a:rPr lang="en-US">
                <a:solidFill>
                  <a:schemeClr val="dk1"/>
                </a:solidFill>
                <a:latin typeface="Montserrat"/>
                <a:ea typeface="Montserrat"/>
                <a:cs typeface="Montserrat"/>
                <a:sym typeface="Montserrat"/>
              </a:rPr>
              <a:t>Legal expertise and service by and for business leaders–with compassion and humanity.</a:t>
            </a:r>
            <a:endParaRPr>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a:solidFill>
                <a:schemeClr val="dk1"/>
              </a:solidFill>
              <a:latin typeface="Montserrat"/>
              <a:ea typeface="Montserrat"/>
              <a:cs typeface="Montserrat"/>
              <a:sym typeface="Montserrat"/>
            </a:endParaRPr>
          </a:p>
        </p:txBody>
      </p:sp>
      <p:cxnSp>
        <p:nvCxnSpPr>
          <p:cNvPr id="589" name="Google Shape;589;p94"/>
          <p:cNvCxnSpPr/>
          <p:nvPr/>
        </p:nvCxnSpPr>
        <p:spPr>
          <a:xfrm>
            <a:off x="12508075" y="10362025"/>
            <a:ext cx="2628300" cy="0"/>
          </a:xfrm>
          <a:prstGeom prst="straightConnector1">
            <a:avLst/>
          </a:prstGeom>
          <a:noFill/>
          <a:ln w="9525" cap="flat" cmpd="sng">
            <a:solidFill>
              <a:schemeClr val="dk2"/>
            </a:solidFill>
            <a:prstDash val="solid"/>
            <a:round/>
            <a:headEnd type="none" w="med" len="med"/>
            <a:tailEnd type="stealth" w="med" len="med"/>
          </a:ln>
        </p:spPr>
      </p:cxnSp>
      <p:cxnSp>
        <p:nvCxnSpPr>
          <p:cNvPr id="590" name="Google Shape;590;p94"/>
          <p:cNvCxnSpPr/>
          <p:nvPr/>
        </p:nvCxnSpPr>
        <p:spPr>
          <a:xfrm>
            <a:off x="15136375" y="3988375"/>
            <a:ext cx="0" cy="8371200"/>
          </a:xfrm>
          <a:prstGeom prst="straightConnector1">
            <a:avLst/>
          </a:prstGeom>
          <a:noFill/>
          <a:ln w="9525" cap="flat" cmpd="sng">
            <a:solidFill>
              <a:schemeClr val="dk2"/>
            </a:solidFill>
            <a:prstDash val="solid"/>
            <a:round/>
            <a:headEnd type="none" w="med" len="med"/>
            <a:tailEnd type="none" w="med" len="med"/>
          </a:ln>
        </p:spPr>
      </p:cxnSp>
      <p:cxnSp>
        <p:nvCxnSpPr>
          <p:cNvPr id="591" name="Google Shape;591;p94"/>
          <p:cNvCxnSpPr/>
          <p:nvPr/>
        </p:nvCxnSpPr>
        <p:spPr>
          <a:xfrm>
            <a:off x="9458975" y="6070450"/>
            <a:ext cx="2628300" cy="0"/>
          </a:xfrm>
          <a:prstGeom prst="straightConnector1">
            <a:avLst/>
          </a:prstGeom>
          <a:noFill/>
          <a:ln w="9525" cap="flat" cmpd="sng">
            <a:solidFill>
              <a:schemeClr val="dk2"/>
            </a:solidFill>
            <a:prstDash val="solid"/>
            <a:round/>
            <a:headEnd type="stealth" w="med" len="med"/>
            <a:tailEnd type="none" w="med" len="med"/>
          </a:ln>
        </p:spPr>
      </p:cxnSp>
      <p:cxnSp>
        <p:nvCxnSpPr>
          <p:cNvPr id="592" name="Google Shape;592;p94"/>
          <p:cNvCxnSpPr/>
          <p:nvPr/>
        </p:nvCxnSpPr>
        <p:spPr>
          <a:xfrm>
            <a:off x="9458975" y="3988375"/>
            <a:ext cx="0" cy="8371200"/>
          </a:xfrm>
          <a:prstGeom prst="straightConnector1">
            <a:avLst/>
          </a:prstGeom>
          <a:noFill/>
          <a:ln w="9525" cap="flat" cmpd="sng">
            <a:solidFill>
              <a:schemeClr val="dk2"/>
            </a:solidFill>
            <a:prstDash val="solid"/>
            <a:round/>
            <a:headEnd type="none" w="med" len="med"/>
            <a:tailEnd type="none" w="med" len="med"/>
          </a:ln>
        </p:spPr>
      </p:cxnSp>
      <p:sp>
        <p:nvSpPr>
          <p:cNvPr id="593" name="Google Shape;593;p94"/>
          <p:cNvSpPr txBox="1"/>
          <p:nvPr/>
        </p:nvSpPr>
        <p:spPr>
          <a:xfrm>
            <a:off x="1417445" y="368375"/>
            <a:ext cx="31221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FOUNDATION</a:t>
            </a:r>
            <a:endParaRPr sz="3000" i="1">
              <a:solidFill>
                <a:schemeClr val="dk1"/>
              </a:solidFill>
              <a:latin typeface="Proxima Nova"/>
              <a:ea typeface="Proxima Nova"/>
              <a:cs typeface="Proxima Nova"/>
              <a:sym typeface="Proxima Nova"/>
            </a:endParaRPr>
          </a:p>
        </p:txBody>
      </p:sp>
      <p:pic>
        <p:nvPicPr>
          <p:cNvPr id="594" name="Google Shape;594;p94"/>
          <p:cNvPicPr preferRelativeResize="0"/>
          <p:nvPr/>
        </p:nvPicPr>
        <p:blipFill rotWithShape="1">
          <a:blip r:embed="rId3">
            <a:alphaModFix/>
          </a:blip>
          <a:srcRect l="17523" t="2090" r="22423" b="22180"/>
          <a:stretch/>
        </p:blipFill>
        <p:spPr>
          <a:xfrm>
            <a:off x="419824" y="226276"/>
            <a:ext cx="888501" cy="1120525"/>
          </a:xfrm>
          <a:prstGeom prst="rect">
            <a:avLst/>
          </a:prstGeom>
          <a:noFill/>
          <a:ln>
            <a:noFill/>
          </a:ln>
        </p:spPr>
      </p:pic>
      <p:sp>
        <p:nvSpPr>
          <p:cNvPr id="595" name="Google Shape;595;p94"/>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16</a:t>
            </a:fld>
            <a:endParaRPr sz="1400">
              <a:solidFill>
                <a:schemeClr val="dk2"/>
              </a:solidFill>
              <a:latin typeface="Lato"/>
              <a:ea typeface="Lato"/>
              <a:cs typeface="Lato"/>
              <a:sym typeface="Lato"/>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99"/>
        <p:cNvGrpSpPr/>
        <p:nvPr/>
      </p:nvGrpSpPr>
      <p:grpSpPr>
        <a:xfrm>
          <a:off x="0" y="0"/>
          <a:ext cx="0" cy="0"/>
          <a:chOff x="0" y="0"/>
          <a:chExt cx="0" cy="0"/>
        </a:xfrm>
      </p:grpSpPr>
      <p:cxnSp>
        <p:nvCxnSpPr>
          <p:cNvPr id="600" name="Google Shape;600;p95"/>
          <p:cNvCxnSpPr/>
          <p:nvPr/>
        </p:nvCxnSpPr>
        <p:spPr>
          <a:xfrm>
            <a:off x="12187660" y="3572294"/>
            <a:ext cx="57600" cy="8562900"/>
          </a:xfrm>
          <a:prstGeom prst="straightConnector1">
            <a:avLst/>
          </a:prstGeom>
          <a:noFill/>
          <a:ln w="19050" cap="flat" cmpd="sng">
            <a:solidFill>
              <a:srgbClr val="000000"/>
            </a:solidFill>
            <a:prstDash val="solid"/>
            <a:round/>
            <a:headEnd type="stealth" w="med" len="med"/>
            <a:tailEnd type="none" w="med" len="med"/>
          </a:ln>
        </p:spPr>
      </p:cxnSp>
      <p:sp>
        <p:nvSpPr>
          <p:cNvPr id="601" name="Google Shape;601;p95"/>
          <p:cNvSpPr txBox="1"/>
          <p:nvPr/>
        </p:nvSpPr>
        <p:spPr>
          <a:xfrm>
            <a:off x="1454350" y="3988375"/>
            <a:ext cx="7534200" cy="9906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What does “Confidence” mean at Equinox?</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Although we lead with confidence, it’s not about us. We do empower our clients to “know what they don’t know” so they can confidently make good decisions. </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Why “Confidence” matters to our business…</a:t>
            </a:r>
            <a:endParaRPr sz="24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Distrust is the industry norm for attorneys. We build trust by removing the barriers of unknown costs, response time, and business complexity.</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When we get it right…</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Our clients remain proactive and growth-minded. They keep us near and dear as they fearlessly take on the status quo. </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p:txBody>
      </p:sp>
      <p:sp>
        <p:nvSpPr>
          <p:cNvPr id="602" name="Google Shape;602;p95"/>
          <p:cNvSpPr txBox="1"/>
          <p:nvPr/>
        </p:nvSpPr>
        <p:spPr>
          <a:xfrm>
            <a:off x="10194450" y="2133350"/>
            <a:ext cx="3994800" cy="986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1200"/>
              </a:spcBef>
              <a:spcAft>
                <a:spcPts val="1200"/>
              </a:spcAft>
              <a:buNone/>
            </a:pPr>
            <a:r>
              <a:rPr lang="en-US" sz="3000" b="1">
                <a:solidFill>
                  <a:srgbClr val="004964"/>
                </a:solidFill>
                <a:latin typeface="Montserrat"/>
                <a:ea typeface="Montserrat"/>
                <a:cs typeface="Montserrat"/>
                <a:sym typeface="Montserrat"/>
              </a:rPr>
              <a:t>OUTCOME</a:t>
            </a:r>
            <a:endParaRPr sz="3000" b="1">
              <a:solidFill>
                <a:srgbClr val="004964"/>
              </a:solidFill>
              <a:latin typeface="Montserrat"/>
              <a:ea typeface="Montserrat"/>
              <a:cs typeface="Montserrat"/>
              <a:sym typeface="Montserrat"/>
            </a:endParaRPr>
          </a:p>
        </p:txBody>
      </p:sp>
      <p:sp>
        <p:nvSpPr>
          <p:cNvPr id="603" name="Google Shape;603;p95"/>
          <p:cNvSpPr txBox="1"/>
          <p:nvPr/>
        </p:nvSpPr>
        <p:spPr>
          <a:xfrm>
            <a:off x="9791477" y="2806948"/>
            <a:ext cx="4885200" cy="1485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Clr>
                <a:schemeClr val="dk1"/>
              </a:buClr>
              <a:buSzPts val="1100"/>
              <a:buFont typeface="Arial"/>
              <a:buNone/>
            </a:pPr>
            <a:r>
              <a:rPr lang="en-US" sz="1800" i="1">
                <a:solidFill>
                  <a:schemeClr val="dk1"/>
                </a:solidFill>
                <a:latin typeface="Montserrat"/>
                <a:ea typeface="Montserrat"/>
                <a:cs typeface="Montserrat"/>
                <a:sym typeface="Montserrat"/>
              </a:rPr>
              <a:t>The emotional outcome</a:t>
            </a:r>
            <a:endParaRPr sz="1800"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r>
              <a:rPr lang="en-US" sz="1800" i="1">
                <a:solidFill>
                  <a:schemeClr val="dk1"/>
                </a:solidFill>
                <a:latin typeface="Montserrat"/>
                <a:ea typeface="Montserrat"/>
                <a:cs typeface="Montserrat"/>
                <a:sym typeface="Montserrat"/>
              </a:rPr>
              <a:t>when we deliver on our Brand Promise</a:t>
            </a:r>
            <a:endParaRPr sz="1800"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p:txBody>
      </p:sp>
      <p:sp>
        <p:nvSpPr>
          <p:cNvPr id="604" name="Google Shape;604;p95"/>
          <p:cNvSpPr txBox="1"/>
          <p:nvPr/>
        </p:nvSpPr>
        <p:spPr>
          <a:xfrm>
            <a:off x="15602750" y="3988375"/>
            <a:ext cx="8140500" cy="9867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What does “Freedom” mean at Equinox?</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Our clients feel free to boldly go into the unknown–to innovate and grow their business.</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Why “Freedom” matters to our business…</a:t>
            </a:r>
            <a:endParaRPr sz="24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We believe that every business should and can have a “Chief Legal Officer” on their team. And when they do, they use same legal advantages of large organizations to compete and win.</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When we get it right…</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Our clients feel like they can grow and innovate their business–which in turn, allows Equinox to grow and innovate our business. </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400" b="1">
              <a:solidFill>
                <a:schemeClr val="dk1"/>
              </a:solidFill>
              <a:latin typeface="Montserrat"/>
              <a:ea typeface="Montserrat"/>
              <a:cs typeface="Montserrat"/>
              <a:sym typeface="Montserrat"/>
            </a:endParaRPr>
          </a:p>
        </p:txBody>
      </p:sp>
      <p:sp>
        <p:nvSpPr>
          <p:cNvPr id="605" name="Google Shape;605;p95"/>
          <p:cNvSpPr/>
          <p:nvPr/>
        </p:nvSpPr>
        <p:spPr>
          <a:xfrm>
            <a:off x="10194600" y="4072896"/>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95"/>
          <p:cNvSpPr txBox="1"/>
          <p:nvPr/>
        </p:nvSpPr>
        <p:spPr>
          <a:xfrm>
            <a:off x="10375948" y="5275025"/>
            <a:ext cx="3648600" cy="11511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Clr>
                <a:schemeClr val="dk1"/>
              </a:buClr>
              <a:buSzPts val="1100"/>
              <a:buFont typeface="Arial"/>
              <a:buNone/>
            </a:pPr>
            <a:r>
              <a:rPr lang="en-US" sz="3000" b="1">
                <a:solidFill>
                  <a:schemeClr val="dk1"/>
                </a:solidFill>
                <a:latin typeface="Montserrat"/>
                <a:ea typeface="Montserrat"/>
                <a:cs typeface="Montserrat"/>
                <a:sym typeface="Montserrat"/>
              </a:rPr>
              <a:t>CONFIDENCE</a:t>
            </a:r>
            <a:endParaRPr sz="2400">
              <a:solidFill>
                <a:schemeClr val="dk1"/>
              </a:solidFill>
              <a:latin typeface="Montserrat"/>
              <a:ea typeface="Montserrat"/>
              <a:cs typeface="Montserrat"/>
              <a:sym typeface="Montserrat"/>
            </a:endParaRPr>
          </a:p>
        </p:txBody>
      </p:sp>
      <p:sp>
        <p:nvSpPr>
          <p:cNvPr id="607" name="Google Shape;607;p95"/>
          <p:cNvSpPr/>
          <p:nvPr/>
        </p:nvSpPr>
        <p:spPr>
          <a:xfrm>
            <a:off x="10194450" y="8364483"/>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95"/>
          <p:cNvSpPr txBox="1"/>
          <p:nvPr/>
        </p:nvSpPr>
        <p:spPr>
          <a:xfrm>
            <a:off x="10066350" y="9535523"/>
            <a:ext cx="4251000" cy="8265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US" sz="3000" b="1">
                <a:solidFill>
                  <a:schemeClr val="dk1"/>
                </a:solidFill>
                <a:latin typeface="Montserrat"/>
                <a:ea typeface="Montserrat"/>
                <a:cs typeface="Montserrat"/>
                <a:sym typeface="Montserrat"/>
              </a:rPr>
              <a:t>FREEDOM</a:t>
            </a:r>
            <a:endParaRPr sz="3000" b="1">
              <a:solidFill>
                <a:schemeClr val="dk1"/>
              </a:solidFill>
              <a:latin typeface="Montserrat"/>
              <a:ea typeface="Montserrat"/>
              <a:cs typeface="Montserrat"/>
              <a:sym typeface="Montserrat"/>
            </a:endParaRPr>
          </a:p>
        </p:txBody>
      </p:sp>
      <p:sp>
        <p:nvSpPr>
          <p:cNvPr id="609" name="Google Shape;609;p95"/>
          <p:cNvSpPr txBox="1"/>
          <p:nvPr/>
        </p:nvSpPr>
        <p:spPr>
          <a:xfrm>
            <a:off x="10551160" y="10649594"/>
            <a:ext cx="3388200" cy="14856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Clr>
                <a:schemeClr val="dk1"/>
              </a:buClr>
              <a:buSzPts val="1100"/>
              <a:buFont typeface="Arial"/>
              <a:buNone/>
            </a:pPr>
            <a:r>
              <a:rPr lang="en-US">
                <a:solidFill>
                  <a:schemeClr val="dk1"/>
                </a:solidFill>
                <a:latin typeface="Montserrat"/>
                <a:ea typeface="Montserrat"/>
                <a:cs typeface="Montserrat"/>
                <a:sym typeface="Montserrat"/>
              </a:rPr>
              <a:t>Our clients feel free to boldly go into the unknown–to innovate and grow their business.</a:t>
            </a:r>
            <a:endParaRPr>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a:solidFill>
                <a:schemeClr val="dk1"/>
              </a:solidFill>
              <a:latin typeface="Montserrat"/>
              <a:ea typeface="Montserrat"/>
              <a:cs typeface="Montserrat"/>
              <a:sym typeface="Montserrat"/>
            </a:endParaRPr>
          </a:p>
        </p:txBody>
      </p:sp>
      <p:sp>
        <p:nvSpPr>
          <p:cNvPr id="610" name="Google Shape;610;p95"/>
          <p:cNvSpPr txBox="1"/>
          <p:nvPr/>
        </p:nvSpPr>
        <p:spPr>
          <a:xfrm>
            <a:off x="10551151" y="6376900"/>
            <a:ext cx="3388200" cy="14856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Clr>
                <a:schemeClr val="dk1"/>
              </a:buClr>
              <a:buSzPts val="1100"/>
              <a:buFont typeface="Arial"/>
              <a:buNone/>
            </a:pPr>
            <a:r>
              <a:rPr lang="en-US">
                <a:solidFill>
                  <a:schemeClr val="dk1"/>
                </a:solidFill>
                <a:latin typeface="Montserrat"/>
                <a:ea typeface="Montserrat"/>
                <a:cs typeface="Montserrat"/>
                <a:sym typeface="Montserrat"/>
              </a:rPr>
              <a:t>Our clients feel empowered with the same strategic law advantages as large organizations.</a:t>
            </a:r>
            <a:endParaRPr>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a:solidFill>
                <a:schemeClr val="dk1"/>
              </a:solidFill>
              <a:latin typeface="Montserrat"/>
              <a:ea typeface="Montserrat"/>
              <a:cs typeface="Montserrat"/>
              <a:sym typeface="Montserrat"/>
            </a:endParaRPr>
          </a:p>
        </p:txBody>
      </p:sp>
      <p:cxnSp>
        <p:nvCxnSpPr>
          <p:cNvPr id="611" name="Google Shape;611;p95"/>
          <p:cNvCxnSpPr/>
          <p:nvPr/>
        </p:nvCxnSpPr>
        <p:spPr>
          <a:xfrm>
            <a:off x="12508075" y="10362025"/>
            <a:ext cx="2628300" cy="0"/>
          </a:xfrm>
          <a:prstGeom prst="straightConnector1">
            <a:avLst/>
          </a:prstGeom>
          <a:noFill/>
          <a:ln w="9525" cap="flat" cmpd="sng">
            <a:solidFill>
              <a:schemeClr val="dk2"/>
            </a:solidFill>
            <a:prstDash val="solid"/>
            <a:round/>
            <a:headEnd type="none" w="med" len="med"/>
            <a:tailEnd type="stealth" w="med" len="med"/>
          </a:ln>
        </p:spPr>
      </p:cxnSp>
      <p:cxnSp>
        <p:nvCxnSpPr>
          <p:cNvPr id="612" name="Google Shape;612;p95"/>
          <p:cNvCxnSpPr/>
          <p:nvPr/>
        </p:nvCxnSpPr>
        <p:spPr>
          <a:xfrm>
            <a:off x="15136375" y="3988375"/>
            <a:ext cx="0" cy="8371200"/>
          </a:xfrm>
          <a:prstGeom prst="straightConnector1">
            <a:avLst/>
          </a:prstGeom>
          <a:noFill/>
          <a:ln w="9525" cap="flat" cmpd="sng">
            <a:solidFill>
              <a:schemeClr val="dk2"/>
            </a:solidFill>
            <a:prstDash val="solid"/>
            <a:round/>
            <a:headEnd type="none" w="med" len="med"/>
            <a:tailEnd type="none" w="med" len="med"/>
          </a:ln>
        </p:spPr>
      </p:cxnSp>
      <p:cxnSp>
        <p:nvCxnSpPr>
          <p:cNvPr id="613" name="Google Shape;613;p95"/>
          <p:cNvCxnSpPr/>
          <p:nvPr/>
        </p:nvCxnSpPr>
        <p:spPr>
          <a:xfrm>
            <a:off x="9458975" y="6070450"/>
            <a:ext cx="2628300" cy="0"/>
          </a:xfrm>
          <a:prstGeom prst="straightConnector1">
            <a:avLst/>
          </a:prstGeom>
          <a:noFill/>
          <a:ln w="9525" cap="flat" cmpd="sng">
            <a:solidFill>
              <a:schemeClr val="dk2"/>
            </a:solidFill>
            <a:prstDash val="solid"/>
            <a:round/>
            <a:headEnd type="stealth" w="med" len="med"/>
            <a:tailEnd type="none" w="med" len="med"/>
          </a:ln>
        </p:spPr>
      </p:cxnSp>
      <p:cxnSp>
        <p:nvCxnSpPr>
          <p:cNvPr id="614" name="Google Shape;614;p95"/>
          <p:cNvCxnSpPr/>
          <p:nvPr/>
        </p:nvCxnSpPr>
        <p:spPr>
          <a:xfrm>
            <a:off x="9458975" y="3988375"/>
            <a:ext cx="0" cy="8371200"/>
          </a:xfrm>
          <a:prstGeom prst="straightConnector1">
            <a:avLst/>
          </a:prstGeom>
          <a:noFill/>
          <a:ln w="9525" cap="flat" cmpd="sng">
            <a:solidFill>
              <a:schemeClr val="dk2"/>
            </a:solidFill>
            <a:prstDash val="solid"/>
            <a:round/>
            <a:headEnd type="none" w="med" len="med"/>
            <a:tailEnd type="none" w="med" len="med"/>
          </a:ln>
        </p:spPr>
      </p:cxnSp>
      <p:sp>
        <p:nvSpPr>
          <p:cNvPr id="615" name="Google Shape;615;p95"/>
          <p:cNvSpPr txBox="1"/>
          <p:nvPr/>
        </p:nvSpPr>
        <p:spPr>
          <a:xfrm>
            <a:off x="1417445" y="368375"/>
            <a:ext cx="31221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FOUNDATION</a:t>
            </a:r>
            <a:endParaRPr sz="3000" i="1">
              <a:solidFill>
                <a:schemeClr val="dk1"/>
              </a:solidFill>
              <a:latin typeface="Proxima Nova"/>
              <a:ea typeface="Proxima Nova"/>
              <a:cs typeface="Proxima Nova"/>
              <a:sym typeface="Proxima Nova"/>
            </a:endParaRPr>
          </a:p>
        </p:txBody>
      </p:sp>
      <p:pic>
        <p:nvPicPr>
          <p:cNvPr id="616" name="Google Shape;616;p95"/>
          <p:cNvPicPr preferRelativeResize="0"/>
          <p:nvPr/>
        </p:nvPicPr>
        <p:blipFill rotWithShape="1">
          <a:blip r:embed="rId3">
            <a:alphaModFix/>
          </a:blip>
          <a:srcRect l="17523" t="2090" r="22423" b="22180"/>
          <a:stretch/>
        </p:blipFill>
        <p:spPr>
          <a:xfrm>
            <a:off x="419824" y="226276"/>
            <a:ext cx="888501" cy="1120525"/>
          </a:xfrm>
          <a:prstGeom prst="rect">
            <a:avLst/>
          </a:prstGeom>
          <a:noFill/>
          <a:ln>
            <a:noFill/>
          </a:ln>
        </p:spPr>
      </p:pic>
      <p:sp>
        <p:nvSpPr>
          <p:cNvPr id="617" name="Google Shape;617;p95"/>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17</a:t>
            </a:fld>
            <a:endParaRPr sz="1400">
              <a:solidFill>
                <a:schemeClr val="dk2"/>
              </a:solidFill>
              <a:latin typeface="Lato"/>
              <a:ea typeface="Lato"/>
              <a:cs typeface="Lato"/>
              <a:sym typeface="Lato"/>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3B53"/>
        </a:solidFill>
        <a:effectLst/>
      </p:bgPr>
    </p:bg>
    <p:spTree>
      <p:nvGrpSpPr>
        <p:cNvPr id="1" name="Shape 621"/>
        <p:cNvGrpSpPr/>
        <p:nvPr/>
      </p:nvGrpSpPr>
      <p:grpSpPr>
        <a:xfrm>
          <a:off x="0" y="0"/>
          <a:ext cx="0" cy="0"/>
          <a:chOff x="0" y="0"/>
          <a:chExt cx="0" cy="0"/>
        </a:xfrm>
      </p:grpSpPr>
      <p:pic>
        <p:nvPicPr>
          <p:cNvPr id="622" name="Google Shape;622;p96" descr="Voltage-Logo.png"/>
          <p:cNvPicPr preferRelativeResize="0"/>
          <p:nvPr/>
        </p:nvPicPr>
        <p:blipFill rotWithShape="1">
          <a:blip r:embed="rId3">
            <a:alphaModFix/>
          </a:blip>
          <a:srcRect/>
          <a:stretch/>
        </p:blipFill>
        <p:spPr>
          <a:xfrm>
            <a:off x="16969286" y="-4185926"/>
            <a:ext cx="4254545" cy="1460565"/>
          </a:xfrm>
          <a:prstGeom prst="rect">
            <a:avLst/>
          </a:prstGeom>
          <a:noFill/>
          <a:ln>
            <a:noFill/>
          </a:ln>
        </p:spPr>
      </p:pic>
      <p:sp>
        <p:nvSpPr>
          <p:cNvPr id="623" name="Google Shape;623;p96"/>
          <p:cNvSpPr txBox="1"/>
          <p:nvPr/>
        </p:nvSpPr>
        <p:spPr>
          <a:xfrm>
            <a:off x="2704825" y="5559250"/>
            <a:ext cx="18519000" cy="22791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1500"/>
              </a:spcBef>
              <a:spcAft>
                <a:spcPts val="500"/>
              </a:spcAft>
              <a:buNone/>
            </a:pPr>
            <a:r>
              <a:rPr lang="en-US" sz="12000">
                <a:solidFill>
                  <a:srgbClr val="FFFFFF"/>
                </a:solidFill>
                <a:latin typeface="Montserrat ExtraBold"/>
                <a:ea typeface="Montserrat ExtraBold"/>
                <a:cs typeface="Montserrat ExtraBold"/>
                <a:sym typeface="Montserrat ExtraBold"/>
              </a:rPr>
              <a:t>OUR POSITION</a:t>
            </a:r>
            <a:endParaRPr sz="12000">
              <a:solidFill>
                <a:srgbClr val="FFFFFF"/>
              </a:solidFill>
              <a:latin typeface="Montserrat ExtraBold"/>
              <a:ea typeface="Montserrat ExtraBold"/>
              <a:cs typeface="Montserrat ExtraBold"/>
              <a:sym typeface="Montserrat ExtraBold"/>
            </a:endParaRPr>
          </a:p>
        </p:txBody>
      </p:sp>
      <p:pic>
        <p:nvPicPr>
          <p:cNvPr id="624" name="Google Shape;624;p96"/>
          <p:cNvPicPr preferRelativeResize="0"/>
          <p:nvPr/>
        </p:nvPicPr>
        <p:blipFill>
          <a:blip r:embed="rId4">
            <a:alphaModFix/>
          </a:blip>
          <a:stretch>
            <a:fillRect/>
          </a:stretch>
        </p:blipFill>
        <p:spPr>
          <a:xfrm>
            <a:off x="11230926" y="4092450"/>
            <a:ext cx="1466800" cy="1466800"/>
          </a:xfrm>
          <a:prstGeom prst="rect">
            <a:avLst/>
          </a:prstGeom>
          <a:noFill/>
          <a:ln>
            <a:noFill/>
          </a:ln>
        </p:spPr>
      </p:pic>
      <p:sp>
        <p:nvSpPr>
          <p:cNvPr id="625" name="Google Shape;625;p96"/>
          <p:cNvSpPr txBox="1">
            <a:spLocks noGrp="1"/>
          </p:cNvSpPr>
          <p:nvPr>
            <p:ph type="sldNum" idx="12"/>
          </p:nvPr>
        </p:nvSpPr>
        <p:spPr>
          <a:xfrm>
            <a:off x="16946880" y="12344400"/>
            <a:ext cx="5120700" cy="736500"/>
          </a:xfrm>
          <a:prstGeom prst="rect">
            <a:avLst/>
          </a:prstGeom>
        </p:spPr>
        <p:txBody>
          <a:bodyPr spcFirstLastPara="1" wrap="square" lIns="109725" tIns="109725" rIns="109725" bIns="109725" anchor="ctr" anchorCtr="0">
            <a:noAutofit/>
          </a:bodyPr>
          <a:lstStyle/>
          <a:p>
            <a:pPr marL="0" lvl="0" indent="0" algn="l" rtl="0">
              <a:spcBef>
                <a:spcPts val="0"/>
              </a:spcBef>
              <a:spcAft>
                <a:spcPts val="0"/>
              </a:spcAft>
              <a:buClr>
                <a:srgbClr val="232325"/>
              </a:buClr>
              <a:buSzPts val="2000"/>
              <a:buFont typeface="Arial"/>
              <a:buNone/>
            </a:pPr>
            <a:fld id="{00000000-1234-1234-1234-123412341234}" type="slidenum">
              <a:rPr lang="en-US"/>
              <a:t>18</a:t>
            </a:fld>
            <a:endParaRPr/>
          </a:p>
        </p:txBody>
      </p:sp>
      <p:sp>
        <p:nvSpPr>
          <p:cNvPr id="626" name="Google Shape;626;p96"/>
          <p:cNvSpPr txBox="1"/>
          <p:nvPr/>
        </p:nvSpPr>
        <p:spPr>
          <a:xfrm>
            <a:off x="8197225" y="8410200"/>
            <a:ext cx="7534200" cy="53058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Clr>
                <a:schemeClr val="dk1"/>
              </a:buClr>
              <a:buSzPts val="1100"/>
              <a:buFont typeface="Arial"/>
              <a:buNone/>
            </a:pPr>
            <a:r>
              <a:rPr lang="en-US" sz="2400">
                <a:solidFill>
                  <a:schemeClr val="lt1"/>
                </a:solidFill>
                <a:latin typeface="Montserrat"/>
                <a:ea typeface="Montserrat"/>
                <a:cs typeface="Montserrat"/>
                <a:sym typeface="Montserrat"/>
              </a:rPr>
              <a:t>We don’t compete in contested red markets of business law as usual. Instead, we forge our own path to into the unknown. </a:t>
            </a:r>
            <a:endParaRPr sz="2400">
              <a:solidFill>
                <a:schemeClr val="lt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98D00"/>
        </a:solidFill>
        <a:effectLst/>
      </p:bgPr>
    </p:bg>
    <p:spTree>
      <p:nvGrpSpPr>
        <p:cNvPr id="1" name="Shape 630"/>
        <p:cNvGrpSpPr/>
        <p:nvPr/>
      </p:nvGrpSpPr>
      <p:grpSpPr>
        <a:xfrm>
          <a:off x="0" y="0"/>
          <a:ext cx="0" cy="0"/>
          <a:chOff x="0" y="0"/>
          <a:chExt cx="0" cy="0"/>
        </a:xfrm>
      </p:grpSpPr>
      <p:sp>
        <p:nvSpPr>
          <p:cNvPr id="631" name="Google Shape;631;p97"/>
          <p:cNvSpPr/>
          <p:nvPr/>
        </p:nvSpPr>
        <p:spPr>
          <a:xfrm>
            <a:off x="0" y="0"/>
            <a:ext cx="24384000" cy="13716000"/>
          </a:xfrm>
          <a:prstGeom prst="rect">
            <a:avLst/>
          </a:prstGeom>
          <a:gradFill>
            <a:gsLst>
              <a:gs pos="0">
                <a:srgbClr val="FFFAEB"/>
              </a:gs>
              <a:gs pos="100000">
                <a:srgbClr val="FFD457"/>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97"/>
          <p:cNvSpPr txBox="1">
            <a:spLocks noGrp="1"/>
          </p:cNvSpPr>
          <p:nvPr>
            <p:ph type="title"/>
          </p:nvPr>
        </p:nvSpPr>
        <p:spPr>
          <a:xfrm>
            <a:off x="1917900" y="2361350"/>
            <a:ext cx="16670400" cy="10906500"/>
          </a:xfrm>
          <a:prstGeom prst="rect">
            <a:avLst/>
          </a:prstGeom>
        </p:spPr>
        <p:txBody>
          <a:bodyPr spcFirstLastPara="1" wrap="square" lIns="71425" tIns="71425" rIns="71425" bIns="71425" anchor="t" anchorCtr="0">
            <a:noAutofit/>
          </a:bodyPr>
          <a:lstStyle/>
          <a:p>
            <a:pPr marL="0" lvl="0" indent="0" algn="l" rtl="0">
              <a:lnSpc>
                <a:spcPct val="90000"/>
              </a:lnSpc>
              <a:spcBef>
                <a:spcPts val="600"/>
              </a:spcBef>
              <a:spcAft>
                <a:spcPts val="0"/>
              </a:spcAft>
              <a:buClr>
                <a:schemeClr val="dk1"/>
              </a:buClr>
              <a:buSzPts val="1100"/>
              <a:buFont typeface="Arial"/>
              <a:buNone/>
            </a:pPr>
            <a:r>
              <a:rPr lang="en-US" sz="12000" b="1">
                <a:solidFill>
                  <a:srgbClr val="003B53"/>
                </a:solidFill>
                <a:latin typeface="Montserrat"/>
                <a:ea typeface="Montserrat"/>
                <a:cs typeface="Montserrat"/>
                <a:sym typeface="Montserrat"/>
              </a:rPr>
              <a:t>Strategic Legal Counsel For All</a:t>
            </a:r>
            <a:endParaRPr sz="12000" b="1">
              <a:solidFill>
                <a:srgbClr val="003B53"/>
              </a:solidFill>
              <a:latin typeface="Montserrat"/>
              <a:ea typeface="Montserrat"/>
              <a:cs typeface="Montserrat"/>
              <a:sym typeface="Montserrat"/>
            </a:endParaRPr>
          </a:p>
          <a:p>
            <a:pPr marL="0" lvl="0" indent="0" algn="l" rtl="0">
              <a:lnSpc>
                <a:spcPct val="90000"/>
              </a:lnSpc>
              <a:spcBef>
                <a:spcPts val="600"/>
              </a:spcBef>
              <a:spcAft>
                <a:spcPts val="0"/>
              </a:spcAft>
              <a:buClr>
                <a:schemeClr val="dk1"/>
              </a:buClr>
              <a:buSzPts val="1100"/>
              <a:buFont typeface="Arial"/>
              <a:buNone/>
            </a:pPr>
            <a:endParaRPr sz="12000" b="1">
              <a:solidFill>
                <a:srgbClr val="003B53"/>
              </a:solidFill>
              <a:latin typeface="Montserrat"/>
              <a:ea typeface="Montserrat"/>
              <a:cs typeface="Montserrat"/>
              <a:sym typeface="Montserrat"/>
            </a:endParaRPr>
          </a:p>
          <a:p>
            <a:pPr marL="0" lvl="0" indent="0" algn="l" rtl="0">
              <a:lnSpc>
                <a:spcPct val="90000"/>
              </a:lnSpc>
              <a:spcBef>
                <a:spcPts val="600"/>
              </a:spcBef>
              <a:spcAft>
                <a:spcPts val="0"/>
              </a:spcAft>
              <a:buNone/>
            </a:pPr>
            <a:endParaRPr sz="12000" b="1">
              <a:solidFill>
                <a:srgbClr val="003B53"/>
              </a:solidFill>
              <a:latin typeface="Montserrat"/>
              <a:ea typeface="Montserrat"/>
              <a:cs typeface="Montserrat"/>
              <a:sym typeface="Montserrat"/>
            </a:endParaRPr>
          </a:p>
        </p:txBody>
      </p:sp>
      <p:sp>
        <p:nvSpPr>
          <p:cNvPr id="633" name="Google Shape;633;p97"/>
          <p:cNvSpPr txBox="1"/>
          <p:nvPr/>
        </p:nvSpPr>
        <p:spPr>
          <a:xfrm>
            <a:off x="1917900" y="1545850"/>
            <a:ext cx="6823800" cy="661800"/>
          </a:xfrm>
          <a:prstGeom prst="rect">
            <a:avLst/>
          </a:prstGeom>
          <a:noFill/>
          <a:ln>
            <a:noFill/>
          </a:ln>
        </p:spPr>
        <p:txBody>
          <a:bodyPr spcFirstLastPara="1" wrap="square" lIns="91425" tIns="91425" rIns="91425" bIns="91425" anchor="t" anchorCtr="0">
            <a:spAutoFit/>
          </a:bodyPr>
          <a:lstStyle/>
          <a:p>
            <a:pPr marL="0" lvl="0" indent="0" algn="l" rtl="0">
              <a:spcBef>
                <a:spcPts val="600"/>
              </a:spcBef>
              <a:spcAft>
                <a:spcPts val="0"/>
              </a:spcAft>
              <a:buNone/>
            </a:pPr>
            <a:r>
              <a:rPr lang="en-US" sz="3100" b="1">
                <a:solidFill>
                  <a:srgbClr val="D98D00"/>
                </a:solidFill>
                <a:latin typeface="Montserrat"/>
                <a:ea typeface="Montserrat"/>
                <a:cs typeface="Montserrat"/>
                <a:sym typeface="Montserrat"/>
              </a:rPr>
              <a:t>FUTURE STATE/PROMISE</a:t>
            </a:r>
            <a:endParaRPr sz="3100" b="1">
              <a:solidFill>
                <a:srgbClr val="D98D00"/>
              </a:solidFill>
              <a:latin typeface="Montserrat"/>
              <a:ea typeface="Montserrat"/>
              <a:cs typeface="Montserrat"/>
              <a:sym typeface="Montserrat"/>
            </a:endParaRPr>
          </a:p>
        </p:txBody>
      </p:sp>
      <p:sp>
        <p:nvSpPr>
          <p:cNvPr id="634" name="Google Shape;634;p97"/>
          <p:cNvSpPr txBox="1">
            <a:spLocks noGrp="1"/>
          </p:cNvSpPr>
          <p:nvPr>
            <p:ph type="sldNum" idx="12"/>
          </p:nvPr>
        </p:nvSpPr>
        <p:spPr>
          <a:xfrm>
            <a:off x="11954103" y="13073062"/>
            <a:ext cx="466200" cy="477600"/>
          </a:xfrm>
          <a:prstGeom prst="rect">
            <a:avLst/>
          </a:prstGeom>
        </p:spPr>
        <p:txBody>
          <a:bodyPr spcFirstLastPara="1" wrap="square" lIns="71425" tIns="71425" rIns="71425" bIns="71425" anchor="t" anchorCtr="0">
            <a:noAutofit/>
          </a:bodyPr>
          <a:lstStyle/>
          <a:p>
            <a:pPr marL="0" lvl="0" indent="0" algn="ctr" rtl="0">
              <a:spcBef>
                <a:spcPts val="0"/>
              </a:spcBef>
              <a:spcAft>
                <a:spcPts val="0"/>
              </a:spcAft>
              <a:buClr>
                <a:srgbClr val="000000"/>
              </a:buClr>
              <a:buSzPts val="2200"/>
              <a:buFont typeface="Helvetica Neue Light"/>
              <a:buNone/>
            </a:pPr>
            <a:fld id="{00000000-1234-1234-1234-123412341234}" type="slidenum">
              <a:rPr lang="en-US"/>
              <a:t>19</a:t>
            </a:fld>
            <a:endParaRPr sz="2000">
              <a:solidFill>
                <a:srgbClr val="232325"/>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38"/>
        <p:cNvGrpSpPr/>
        <p:nvPr/>
      </p:nvGrpSpPr>
      <p:grpSpPr>
        <a:xfrm>
          <a:off x="0" y="0"/>
          <a:ext cx="0" cy="0"/>
          <a:chOff x="0" y="0"/>
          <a:chExt cx="0" cy="0"/>
        </a:xfrm>
      </p:grpSpPr>
      <p:pic>
        <p:nvPicPr>
          <p:cNvPr id="639" name="Google Shape;639;p98"/>
          <p:cNvPicPr preferRelativeResize="0"/>
          <p:nvPr/>
        </p:nvPicPr>
        <p:blipFill>
          <a:blip r:embed="rId3">
            <a:alphaModFix/>
          </a:blip>
          <a:stretch>
            <a:fillRect/>
          </a:stretch>
        </p:blipFill>
        <p:spPr>
          <a:xfrm>
            <a:off x="228525" y="194725"/>
            <a:ext cx="1188925" cy="1188925"/>
          </a:xfrm>
          <a:prstGeom prst="rect">
            <a:avLst/>
          </a:prstGeom>
          <a:noFill/>
          <a:ln>
            <a:noFill/>
          </a:ln>
        </p:spPr>
      </p:pic>
      <p:cxnSp>
        <p:nvCxnSpPr>
          <p:cNvPr id="640" name="Google Shape;640;p98"/>
          <p:cNvCxnSpPr/>
          <p:nvPr/>
        </p:nvCxnSpPr>
        <p:spPr>
          <a:xfrm>
            <a:off x="12192008" y="263675"/>
            <a:ext cx="0" cy="13113900"/>
          </a:xfrm>
          <a:prstGeom prst="straightConnector1">
            <a:avLst/>
          </a:prstGeom>
          <a:noFill/>
          <a:ln w="28575" cap="flat" cmpd="sng">
            <a:solidFill>
              <a:srgbClr val="D5A00F"/>
            </a:solidFill>
            <a:prstDash val="solid"/>
            <a:round/>
            <a:headEnd type="none" w="med" len="med"/>
            <a:tailEnd type="none" w="med" len="med"/>
          </a:ln>
        </p:spPr>
      </p:cxnSp>
      <p:sp>
        <p:nvSpPr>
          <p:cNvPr id="641" name="Google Shape;641;p98"/>
          <p:cNvSpPr txBox="1"/>
          <p:nvPr/>
        </p:nvSpPr>
        <p:spPr>
          <a:xfrm>
            <a:off x="3003078" y="2027004"/>
            <a:ext cx="5270400" cy="831300"/>
          </a:xfrm>
          <a:prstGeom prst="rect">
            <a:avLst/>
          </a:prstGeom>
          <a:noFill/>
          <a:ln>
            <a:noFill/>
          </a:ln>
        </p:spPr>
        <p:txBody>
          <a:bodyPr spcFirstLastPara="1" wrap="square" lIns="91425" tIns="91425" rIns="91425" bIns="91425" anchor="t" anchorCtr="0">
            <a:spAutoFit/>
          </a:bodyPr>
          <a:lstStyle/>
          <a:p>
            <a:pPr marL="0" marR="292100" lvl="0" indent="0" algn="ctr" rtl="0">
              <a:spcBef>
                <a:spcPts val="0"/>
              </a:spcBef>
              <a:spcAft>
                <a:spcPts val="0"/>
              </a:spcAft>
              <a:buNone/>
            </a:pPr>
            <a:r>
              <a:rPr lang="en-US" sz="4200" b="1">
                <a:solidFill>
                  <a:schemeClr val="dk1"/>
                </a:solidFill>
                <a:latin typeface="Montserrat"/>
                <a:ea typeface="Montserrat"/>
                <a:cs typeface="Montserrat"/>
                <a:sym typeface="Montserrat"/>
              </a:rPr>
              <a:t>FROM</a:t>
            </a:r>
            <a:endParaRPr sz="4200" b="1">
              <a:solidFill>
                <a:schemeClr val="dk1"/>
              </a:solidFill>
              <a:latin typeface="Montserrat"/>
              <a:ea typeface="Montserrat"/>
              <a:cs typeface="Montserrat"/>
              <a:sym typeface="Montserrat"/>
            </a:endParaRPr>
          </a:p>
        </p:txBody>
      </p:sp>
      <p:sp>
        <p:nvSpPr>
          <p:cNvPr id="642" name="Google Shape;642;p98"/>
          <p:cNvSpPr txBox="1"/>
          <p:nvPr/>
        </p:nvSpPr>
        <p:spPr>
          <a:xfrm>
            <a:off x="1417452" y="368375"/>
            <a:ext cx="41793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NEIGHBORHOOD</a:t>
            </a:r>
            <a:endParaRPr sz="3000" i="1">
              <a:solidFill>
                <a:schemeClr val="dk1"/>
              </a:solidFill>
              <a:latin typeface="Proxima Nova"/>
              <a:ea typeface="Proxima Nova"/>
              <a:cs typeface="Proxima Nova"/>
              <a:sym typeface="Proxima Nova"/>
            </a:endParaRPr>
          </a:p>
        </p:txBody>
      </p:sp>
      <p:sp>
        <p:nvSpPr>
          <p:cNvPr id="643" name="Google Shape;643;p98"/>
          <p:cNvSpPr txBox="1"/>
          <p:nvPr/>
        </p:nvSpPr>
        <p:spPr>
          <a:xfrm>
            <a:off x="15206058" y="2027004"/>
            <a:ext cx="5270400" cy="831300"/>
          </a:xfrm>
          <a:prstGeom prst="rect">
            <a:avLst/>
          </a:prstGeom>
          <a:noFill/>
          <a:ln>
            <a:noFill/>
          </a:ln>
        </p:spPr>
        <p:txBody>
          <a:bodyPr spcFirstLastPara="1" wrap="square" lIns="91425" tIns="91425" rIns="91425" bIns="91425" anchor="t" anchorCtr="0">
            <a:spAutoFit/>
          </a:bodyPr>
          <a:lstStyle/>
          <a:p>
            <a:pPr marL="0" marR="292100" lvl="0" indent="0" algn="ctr" rtl="0">
              <a:spcBef>
                <a:spcPts val="0"/>
              </a:spcBef>
              <a:spcAft>
                <a:spcPts val="0"/>
              </a:spcAft>
              <a:buNone/>
            </a:pPr>
            <a:r>
              <a:rPr lang="en-US" sz="4200" b="1">
                <a:solidFill>
                  <a:schemeClr val="dk1"/>
                </a:solidFill>
                <a:latin typeface="Montserrat"/>
                <a:ea typeface="Montserrat"/>
                <a:cs typeface="Montserrat"/>
                <a:sym typeface="Montserrat"/>
              </a:rPr>
              <a:t>TO</a:t>
            </a:r>
            <a:endParaRPr sz="4200" b="1">
              <a:solidFill>
                <a:schemeClr val="dk1"/>
              </a:solidFill>
              <a:latin typeface="Montserrat"/>
              <a:ea typeface="Montserrat"/>
              <a:cs typeface="Montserrat"/>
              <a:sym typeface="Montserrat"/>
            </a:endParaRPr>
          </a:p>
        </p:txBody>
      </p:sp>
      <p:sp>
        <p:nvSpPr>
          <p:cNvPr id="644" name="Google Shape;644;p98"/>
          <p:cNvSpPr txBox="1"/>
          <p:nvPr/>
        </p:nvSpPr>
        <p:spPr>
          <a:xfrm>
            <a:off x="1786278" y="9683975"/>
            <a:ext cx="7704000" cy="20904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600"/>
              </a:spcBef>
              <a:spcAft>
                <a:spcPts val="0"/>
              </a:spcAft>
              <a:buNone/>
            </a:pPr>
            <a:r>
              <a:rPr lang="en-US" sz="4400">
                <a:solidFill>
                  <a:srgbClr val="003B53"/>
                </a:solidFill>
                <a:latin typeface="Montserrat"/>
                <a:ea typeface="Montserrat"/>
                <a:cs typeface="Montserrat"/>
                <a:sym typeface="Montserrat"/>
              </a:rPr>
              <a:t>“what we do” </a:t>
            </a:r>
            <a:br>
              <a:rPr lang="en-US" sz="4400">
                <a:solidFill>
                  <a:srgbClr val="003B53"/>
                </a:solidFill>
                <a:latin typeface="Montserrat"/>
                <a:ea typeface="Montserrat"/>
                <a:cs typeface="Montserrat"/>
                <a:sym typeface="Montserrat"/>
              </a:rPr>
            </a:br>
            <a:r>
              <a:rPr lang="en-US" sz="4400">
                <a:solidFill>
                  <a:srgbClr val="003B53"/>
                </a:solidFill>
                <a:latin typeface="Montserrat"/>
                <a:ea typeface="Montserrat"/>
                <a:cs typeface="Montserrat"/>
                <a:sym typeface="Montserrat"/>
              </a:rPr>
              <a:t>positional tagline </a:t>
            </a:r>
            <a:endParaRPr sz="4400">
              <a:solidFill>
                <a:srgbClr val="003B53"/>
              </a:solidFill>
              <a:latin typeface="Montserrat"/>
              <a:ea typeface="Montserrat"/>
              <a:cs typeface="Montserrat"/>
              <a:sym typeface="Montserrat"/>
            </a:endParaRPr>
          </a:p>
          <a:p>
            <a:pPr marL="0" lvl="0" indent="0" algn="ctr" rtl="0">
              <a:lnSpc>
                <a:spcPct val="90000"/>
              </a:lnSpc>
              <a:spcBef>
                <a:spcPts val="600"/>
              </a:spcBef>
              <a:spcAft>
                <a:spcPts val="0"/>
              </a:spcAft>
              <a:buNone/>
            </a:pPr>
            <a:endParaRPr sz="4400">
              <a:solidFill>
                <a:srgbClr val="003B53"/>
              </a:solidFill>
              <a:latin typeface="Montserrat"/>
              <a:ea typeface="Montserrat"/>
              <a:cs typeface="Montserrat"/>
              <a:sym typeface="Montserrat"/>
            </a:endParaRPr>
          </a:p>
        </p:txBody>
      </p:sp>
      <p:sp>
        <p:nvSpPr>
          <p:cNvPr id="645" name="Google Shape;645;p98"/>
          <p:cNvSpPr txBox="1"/>
          <p:nvPr/>
        </p:nvSpPr>
        <p:spPr>
          <a:xfrm>
            <a:off x="13989258" y="9683975"/>
            <a:ext cx="7704000" cy="14037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600"/>
              </a:spcBef>
              <a:spcAft>
                <a:spcPts val="0"/>
              </a:spcAft>
              <a:buNone/>
            </a:pPr>
            <a:r>
              <a:rPr lang="en-US" sz="4400">
                <a:solidFill>
                  <a:srgbClr val="003B53"/>
                </a:solidFill>
                <a:latin typeface="Montserrat"/>
                <a:ea typeface="Montserrat"/>
                <a:cs typeface="Montserrat"/>
                <a:sym typeface="Montserrat"/>
              </a:rPr>
              <a:t>“why we matter”</a:t>
            </a:r>
            <a:br>
              <a:rPr lang="en-US" sz="4400">
                <a:solidFill>
                  <a:srgbClr val="003B53"/>
                </a:solidFill>
                <a:latin typeface="Montserrat"/>
                <a:ea typeface="Montserrat"/>
                <a:cs typeface="Montserrat"/>
                <a:sym typeface="Montserrat"/>
              </a:rPr>
            </a:br>
            <a:r>
              <a:rPr lang="en-US" sz="4400">
                <a:solidFill>
                  <a:srgbClr val="003B53"/>
                </a:solidFill>
                <a:latin typeface="Montserrat"/>
                <a:ea typeface="Montserrat"/>
                <a:cs typeface="Montserrat"/>
                <a:sym typeface="Montserrat"/>
              </a:rPr>
              <a:t>positional tagline</a:t>
            </a:r>
            <a:endParaRPr sz="4400">
              <a:solidFill>
                <a:srgbClr val="003B53"/>
              </a:solidFill>
              <a:latin typeface="Montserrat"/>
              <a:ea typeface="Montserrat"/>
              <a:cs typeface="Montserrat"/>
              <a:sym typeface="Montserrat"/>
            </a:endParaRPr>
          </a:p>
        </p:txBody>
      </p:sp>
      <p:pic>
        <p:nvPicPr>
          <p:cNvPr id="646" name="Google Shape;646;p98"/>
          <p:cNvPicPr preferRelativeResize="0"/>
          <p:nvPr/>
        </p:nvPicPr>
        <p:blipFill>
          <a:blip r:embed="rId4">
            <a:alphaModFix/>
          </a:blip>
          <a:stretch>
            <a:fillRect/>
          </a:stretch>
        </p:blipFill>
        <p:spPr>
          <a:xfrm>
            <a:off x="1417438" y="3010704"/>
            <a:ext cx="8441682" cy="6520870"/>
          </a:xfrm>
          <a:prstGeom prst="rect">
            <a:avLst/>
          </a:prstGeom>
          <a:noFill/>
          <a:ln>
            <a:noFill/>
          </a:ln>
        </p:spPr>
      </p:pic>
      <p:pic>
        <p:nvPicPr>
          <p:cNvPr id="647" name="Google Shape;647;p98"/>
          <p:cNvPicPr preferRelativeResize="0"/>
          <p:nvPr/>
        </p:nvPicPr>
        <p:blipFill>
          <a:blip r:embed="rId5">
            <a:alphaModFix/>
          </a:blip>
          <a:stretch>
            <a:fillRect/>
          </a:stretch>
        </p:blipFill>
        <p:spPr>
          <a:xfrm>
            <a:off x="13623082" y="3010704"/>
            <a:ext cx="8436352" cy="652087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51"/>
        <p:cNvGrpSpPr/>
        <p:nvPr/>
      </p:nvGrpSpPr>
      <p:grpSpPr>
        <a:xfrm>
          <a:off x="0" y="0"/>
          <a:ext cx="0" cy="0"/>
          <a:chOff x="0" y="0"/>
          <a:chExt cx="0" cy="0"/>
        </a:xfrm>
      </p:grpSpPr>
      <p:pic>
        <p:nvPicPr>
          <p:cNvPr id="652" name="Google Shape;652;p99"/>
          <p:cNvPicPr preferRelativeResize="0"/>
          <p:nvPr/>
        </p:nvPicPr>
        <p:blipFill>
          <a:blip r:embed="rId3">
            <a:alphaModFix/>
          </a:blip>
          <a:stretch>
            <a:fillRect/>
          </a:stretch>
        </p:blipFill>
        <p:spPr>
          <a:xfrm>
            <a:off x="228525" y="194725"/>
            <a:ext cx="1188925" cy="1188925"/>
          </a:xfrm>
          <a:prstGeom prst="rect">
            <a:avLst/>
          </a:prstGeom>
          <a:noFill/>
          <a:ln>
            <a:noFill/>
          </a:ln>
        </p:spPr>
      </p:pic>
      <p:cxnSp>
        <p:nvCxnSpPr>
          <p:cNvPr id="653" name="Google Shape;653;p99"/>
          <p:cNvCxnSpPr/>
          <p:nvPr/>
        </p:nvCxnSpPr>
        <p:spPr>
          <a:xfrm>
            <a:off x="12192008" y="263675"/>
            <a:ext cx="0" cy="13113900"/>
          </a:xfrm>
          <a:prstGeom prst="straightConnector1">
            <a:avLst/>
          </a:prstGeom>
          <a:noFill/>
          <a:ln w="28575" cap="flat" cmpd="sng">
            <a:solidFill>
              <a:srgbClr val="D5A00F"/>
            </a:solidFill>
            <a:prstDash val="solid"/>
            <a:round/>
            <a:headEnd type="none" w="med" len="med"/>
            <a:tailEnd type="none" w="med" len="med"/>
          </a:ln>
        </p:spPr>
      </p:cxnSp>
      <p:sp>
        <p:nvSpPr>
          <p:cNvPr id="654" name="Google Shape;654;p99"/>
          <p:cNvSpPr txBox="1"/>
          <p:nvPr/>
        </p:nvSpPr>
        <p:spPr>
          <a:xfrm>
            <a:off x="3139300" y="2027004"/>
            <a:ext cx="5270400" cy="831300"/>
          </a:xfrm>
          <a:prstGeom prst="rect">
            <a:avLst/>
          </a:prstGeom>
          <a:noFill/>
          <a:ln>
            <a:noFill/>
          </a:ln>
        </p:spPr>
        <p:txBody>
          <a:bodyPr spcFirstLastPara="1" wrap="square" lIns="91425" tIns="91425" rIns="91425" bIns="91425" anchor="t" anchorCtr="0">
            <a:spAutoFit/>
          </a:bodyPr>
          <a:lstStyle/>
          <a:p>
            <a:pPr marL="0" marR="292100" lvl="0" indent="0" algn="ctr" rtl="0">
              <a:spcBef>
                <a:spcPts val="0"/>
              </a:spcBef>
              <a:spcAft>
                <a:spcPts val="0"/>
              </a:spcAft>
              <a:buNone/>
            </a:pPr>
            <a:r>
              <a:rPr lang="en-US" sz="4200" b="1">
                <a:solidFill>
                  <a:schemeClr val="dk1"/>
                </a:solidFill>
                <a:latin typeface="Montserrat"/>
                <a:ea typeface="Montserrat"/>
                <a:cs typeface="Montserrat"/>
                <a:sym typeface="Montserrat"/>
              </a:rPr>
              <a:t>THIS</a:t>
            </a:r>
            <a:endParaRPr sz="4200" b="1">
              <a:solidFill>
                <a:schemeClr val="dk1"/>
              </a:solidFill>
              <a:latin typeface="Montserrat"/>
              <a:ea typeface="Montserrat"/>
              <a:cs typeface="Montserrat"/>
              <a:sym typeface="Montserrat"/>
            </a:endParaRPr>
          </a:p>
        </p:txBody>
      </p:sp>
      <p:sp>
        <p:nvSpPr>
          <p:cNvPr id="655" name="Google Shape;655;p99"/>
          <p:cNvSpPr txBox="1"/>
          <p:nvPr/>
        </p:nvSpPr>
        <p:spPr>
          <a:xfrm>
            <a:off x="1417452" y="368375"/>
            <a:ext cx="41793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NEIGHBORHOOD</a:t>
            </a:r>
            <a:endParaRPr sz="3000" i="1">
              <a:solidFill>
                <a:schemeClr val="dk1"/>
              </a:solidFill>
              <a:latin typeface="Proxima Nova"/>
              <a:ea typeface="Proxima Nova"/>
              <a:cs typeface="Proxima Nova"/>
              <a:sym typeface="Proxima Nova"/>
            </a:endParaRPr>
          </a:p>
        </p:txBody>
      </p:sp>
      <p:sp>
        <p:nvSpPr>
          <p:cNvPr id="656" name="Google Shape;656;p99"/>
          <p:cNvSpPr txBox="1"/>
          <p:nvPr/>
        </p:nvSpPr>
        <p:spPr>
          <a:xfrm>
            <a:off x="15300775" y="2027004"/>
            <a:ext cx="5270400" cy="831300"/>
          </a:xfrm>
          <a:prstGeom prst="rect">
            <a:avLst/>
          </a:prstGeom>
          <a:noFill/>
          <a:ln>
            <a:noFill/>
          </a:ln>
        </p:spPr>
        <p:txBody>
          <a:bodyPr spcFirstLastPara="1" wrap="square" lIns="91425" tIns="91425" rIns="91425" bIns="91425" anchor="t" anchorCtr="0">
            <a:spAutoFit/>
          </a:bodyPr>
          <a:lstStyle/>
          <a:p>
            <a:pPr marL="0" marR="292100" lvl="0" indent="0" algn="ctr" rtl="0">
              <a:spcBef>
                <a:spcPts val="0"/>
              </a:spcBef>
              <a:spcAft>
                <a:spcPts val="0"/>
              </a:spcAft>
              <a:buNone/>
            </a:pPr>
            <a:r>
              <a:rPr lang="en-US" sz="4200" b="1">
                <a:solidFill>
                  <a:schemeClr val="dk1"/>
                </a:solidFill>
                <a:latin typeface="Montserrat"/>
                <a:ea typeface="Montserrat"/>
                <a:cs typeface="Montserrat"/>
                <a:sym typeface="Montserrat"/>
              </a:rPr>
              <a:t>NOT THIS</a:t>
            </a:r>
            <a:endParaRPr sz="4200" b="1">
              <a:solidFill>
                <a:schemeClr val="dk1"/>
              </a:solidFill>
              <a:latin typeface="Montserrat"/>
              <a:ea typeface="Montserrat"/>
              <a:cs typeface="Montserrat"/>
              <a:sym typeface="Montserrat"/>
            </a:endParaRPr>
          </a:p>
        </p:txBody>
      </p:sp>
      <p:sp>
        <p:nvSpPr>
          <p:cNvPr id="657" name="Google Shape;657;p99"/>
          <p:cNvSpPr txBox="1"/>
          <p:nvPr/>
        </p:nvSpPr>
        <p:spPr>
          <a:xfrm>
            <a:off x="2114800" y="11001675"/>
            <a:ext cx="7704000" cy="14037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600"/>
              </a:spcBef>
              <a:spcAft>
                <a:spcPts val="0"/>
              </a:spcAft>
              <a:buNone/>
            </a:pPr>
            <a:r>
              <a:rPr lang="en-US" sz="4400">
                <a:solidFill>
                  <a:srgbClr val="003B53"/>
                </a:solidFill>
                <a:latin typeface="Montserrat"/>
                <a:ea typeface="Montserrat"/>
                <a:cs typeface="Montserrat"/>
                <a:sym typeface="Montserrat"/>
              </a:rPr>
              <a:t>Fixed Cost, Strategic Legal Counsel For Entrepreneurs</a:t>
            </a:r>
            <a:endParaRPr sz="4400">
              <a:solidFill>
                <a:srgbClr val="003B53"/>
              </a:solidFill>
              <a:latin typeface="Montserrat"/>
              <a:ea typeface="Montserrat"/>
              <a:cs typeface="Montserrat"/>
              <a:sym typeface="Montserrat"/>
            </a:endParaRPr>
          </a:p>
        </p:txBody>
      </p:sp>
      <p:sp>
        <p:nvSpPr>
          <p:cNvPr id="658" name="Google Shape;658;p99"/>
          <p:cNvSpPr txBox="1"/>
          <p:nvPr/>
        </p:nvSpPr>
        <p:spPr>
          <a:xfrm>
            <a:off x="13702250" y="11001675"/>
            <a:ext cx="7704000" cy="14037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600"/>
              </a:spcBef>
              <a:spcAft>
                <a:spcPts val="0"/>
              </a:spcAft>
              <a:buNone/>
            </a:pPr>
            <a:r>
              <a:rPr lang="en-US" sz="4400">
                <a:solidFill>
                  <a:srgbClr val="003B53"/>
                </a:solidFill>
                <a:latin typeface="Montserrat"/>
                <a:ea typeface="Montserrat"/>
                <a:cs typeface="Montserrat"/>
                <a:sym typeface="Montserrat"/>
              </a:rPr>
              <a:t>Fractional Legal Counsel For Entrepreneurs</a:t>
            </a:r>
            <a:endParaRPr sz="4400">
              <a:solidFill>
                <a:srgbClr val="003B53"/>
              </a:solidFill>
              <a:latin typeface="Montserrat"/>
              <a:ea typeface="Montserrat"/>
              <a:cs typeface="Montserrat"/>
              <a:sym typeface="Montserrat"/>
            </a:endParaRPr>
          </a:p>
        </p:txBody>
      </p:sp>
      <p:sp>
        <p:nvSpPr>
          <p:cNvPr id="659" name="Google Shape;659;p99"/>
          <p:cNvSpPr txBox="1"/>
          <p:nvPr/>
        </p:nvSpPr>
        <p:spPr>
          <a:xfrm>
            <a:off x="2114800" y="8986275"/>
            <a:ext cx="7704000" cy="7941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600"/>
              </a:spcBef>
              <a:spcAft>
                <a:spcPts val="0"/>
              </a:spcAft>
              <a:buNone/>
            </a:pPr>
            <a:r>
              <a:rPr lang="en-US" sz="4400">
                <a:solidFill>
                  <a:srgbClr val="003B53"/>
                </a:solidFill>
                <a:latin typeface="Montserrat"/>
                <a:ea typeface="Montserrat"/>
                <a:cs typeface="Montserrat"/>
                <a:sym typeface="Montserrat"/>
              </a:rPr>
              <a:t>Strategic Legal Counsel </a:t>
            </a:r>
            <a:endParaRPr sz="4400">
              <a:solidFill>
                <a:srgbClr val="003B53"/>
              </a:solidFill>
              <a:latin typeface="Montserrat"/>
              <a:ea typeface="Montserrat"/>
              <a:cs typeface="Montserrat"/>
              <a:sym typeface="Montserrat"/>
            </a:endParaRPr>
          </a:p>
        </p:txBody>
      </p:sp>
      <p:sp>
        <p:nvSpPr>
          <p:cNvPr id="660" name="Google Shape;660;p99"/>
          <p:cNvSpPr txBox="1"/>
          <p:nvPr/>
        </p:nvSpPr>
        <p:spPr>
          <a:xfrm>
            <a:off x="13702250" y="8986275"/>
            <a:ext cx="7704000" cy="7941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600"/>
              </a:spcBef>
              <a:spcAft>
                <a:spcPts val="0"/>
              </a:spcAft>
              <a:buNone/>
            </a:pPr>
            <a:r>
              <a:rPr lang="en-US" sz="4400">
                <a:solidFill>
                  <a:srgbClr val="003B53"/>
                </a:solidFill>
                <a:latin typeface="Montserrat"/>
                <a:ea typeface="Montserrat"/>
                <a:cs typeface="Montserrat"/>
                <a:sym typeface="Montserrat"/>
              </a:rPr>
              <a:t>General Legal Counsel</a:t>
            </a:r>
            <a:endParaRPr sz="4400">
              <a:solidFill>
                <a:srgbClr val="003B53"/>
              </a:solidFill>
              <a:latin typeface="Montserrat"/>
              <a:ea typeface="Montserrat"/>
              <a:cs typeface="Montserrat"/>
              <a:sym typeface="Montserrat"/>
            </a:endParaRPr>
          </a:p>
        </p:txBody>
      </p:sp>
      <p:sp>
        <p:nvSpPr>
          <p:cNvPr id="661" name="Google Shape;661;p99"/>
          <p:cNvSpPr txBox="1"/>
          <p:nvPr/>
        </p:nvSpPr>
        <p:spPr>
          <a:xfrm>
            <a:off x="2114800" y="3740913"/>
            <a:ext cx="7704000" cy="14037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600"/>
              </a:spcBef>
              <a:spcAft>
                <a:spcPts val="0"/>
              </a:spcAft>
              <a:buNone/>
            </a:pPr>
            <a:r>
              <a:rPr lang="en-US" sz="4400">
                <a:solidFill>
                  <a:srgbClr val="003B53"/>
                </a:solidFill>
                <a:latin typeface="Montserrat"/>
                <a:ea typeface="Montserrat"/>
                <a:cs typeface="Montserrat"/>
                <a:sym typeface="Montserrat"/>
              </a:rPr>
              <a:t>Strategic Legal Counsel For All</a:t>
            </a:r>
            <a:endParaRPr sz="4400">
              <a:solidFill>
                <a:srgbClr val="003B53"/>
              </a:solidFill>
              <a:latin typeface="Montserrat"/>
              <a:ea typeface="Montserrat"/>
              <a:cs typeface="Montserrat"/>
              <a:sym typeface="Montserrat"/>
            </a:endParaRPr>
          </a:p>
        </p:txBody>
      </p:sp>
      <p:sp>
        <p:nvSpPr>
          <p:cNvPr id="662" name="Google Shape;662;p99"/>
          <p:cNvSpPr txBox="1"/>
          <p:nvPr/>
        </p:nvSpPr>
        <p:spPr>
          <a:xfrm>
            <a:off x="13702250" y="3740913"/>
            <a:ext cx="7704000" cy="14037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600"/>
              </a:spcBef>
              <a:spcAft>
                <a:spcPts val="0"/>
              </a:spcAft>
              <a:buNone/>
            </a:pPr>
            <a:r>
              <a:rPr lang="en-US" sz="4400">
                <a:solidFill>
                  <a:srgbClr val="003B53"/>
                </a:solidFill>
                <a:latin typeface="Montserrat"/>
                <a:ea typeface="Montserrat"/>
                <a:cs typeface="Montserrat"/>
                <a:sym typeface="Montserrat"/>
              </a:rPr>
              <a:t>Strategic Legal Counsel For Small Businesses</a:t>
            </a:r>
            <a:endParaRPr sz="4400">
              <a:solidFill>
                <a:srgbClr val="003B53"/>
              </a:solidFill>
              <a:latin typeface="Montserrat"/>
              <a:ea typeface="Montserrat"/>
              <a:cs typeface="Montserrat"/>
              <a:sym typeface="Montserrat"/>
            </a:endParaRPr>
          </a:p>
        </p:txBody>
      </p:sp>
      <p:sp>
        <p:nvSpPr>
          <p:cNvPr id="663" name="Google Shape;663;p99"/>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21</a:t>
            </a:fld>
            <a:endParaRPr sz="1400">
              <a:solidFill>
                <a:schemeClr val="dk2"/>
              </a:solidFill>
              <a:latin typeface="Lato"/>
              <a:ea typeface="Lato"/>
              <a:cs typeface="Lato"/>
              <a:sym typeface="Lato"/>
            </a:endParaRPr>
          </a:p>
        </p:txBody>
      </p:sp>
      <p:sp>
        <p:nvSpPr>
          <p:cNvPr id="664" name="Google Shape;664;p99"/>
          <p:cNvSpPr txBox="1"/>
          <p:nvPr/>
        </p:nvSpPr>
        <p:spPr>
          <a:xfrm>
            <a:off x="2001650" y="6363600"/>
            <a:ext cx="7704000" cy="14037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600"/>
              </a:spcBef>
              <a:spcAft>
                <a:spcPts val="0"/>
              </a:spcAft>
              <a:buNone/>
            </a:pPr>
            <a:r>
              <a:rPr lang="en-US" sz="4400">
                <a:solidFill>
                  <a:srgbClr val="003B53"/>
                </a:solidFill>
                <a:latin typeface="Montserrat"/>
                <a:ea typeface="Montserrat"/>
                <a:cs typeface="Montserrat"/>
                <a:sym typeface="Montserrat"/>
              </a:rPr>
              <a:t>Strategic Legal Counsel For Entrepreneurs</a:t>
            </a:r>
            <a:endParaRPr sz="4400">
              <a:solidFill>
                <a:srgbClr val="003B53"/>
              </a:solidFill>
              <a:latin typeface="Montserrat"/>
              <a:ea typeface="Montserrat"/>
              <a:cs typeface="Montserrat"/>
              <a:sym typeface="Montserrat"/>
            </a:endParaRPr>
          </a:p>
        </p:txBody>
      </p:sp>
      <p:sp>
        <p:nvSpPr>
          <p:cNvPr id="665" name="Google Shape;665;p99"/>
          <p:cNvSpPr txBox="1"/>
          <p:nvPr/>
        </p:nvSpPr>
        <p:spPr>
          <a:xfrm>
            <a:off x="13589100" y="6363600"/>
            <a:ext cx="7704000" cy="14037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600"/>
              </a:spcBef>
              <a:spcAft>
                <a:spcPts val="0"/>
              </a:spcAft>
              <a:buNone/>
            </a:pPr>
            <a:r>
              <a:rPr lang="en-US" sz="4400">
                <a:solidFill>
                  <a:srgbClr val="003B53"/>
                </a:solidFill>
                <a:latin typeface="Montserrat"/>
                <a:ea typeface="Montserrat"/>
                <a:cs typeface="Montserrat"/>
                <a:sym typeface="Montserrat"/>
              </a:rPr>
              <a:t>Legal Counsel For Entrepreneurs</a:t>
            </a:r>
            <a:endParaRPr sz="4400">
              <a:solidFill>
                <a:srgbClr val="003B53"/>
              </a:solidFill>
              <a:latin typeface="Montserrat"/>
              <a:ea typeface="Montserrat"/>
              <a:cs typeface="Montserrat"/>
              <a:sym typeface="Montserra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69"/>
        <p:cNvGrpSpPr/>
        <p:nvPr/>
      </p:nvGrpSpPr>
      <p:grpSpPr>
        <a:xfrm>
          <a:off x="0" y="0"/>
          <a:ext cx="0" cy="0"/>
          <a:chOff x="0" y="0"/>
          <a:chExt cx="0" cy="0"/>
        </a:xfrm>
      </p:grpSpPr>
      <p:pic>
        <p:nvPicPr>
          <p:cNvPr id="670" name="Google Shape;670;p100"/>
          <p:cNvPicPr preferRelativeResize="0"/>
          <p:nvPr/>
        </p:nvPicPr>
        <p:blipFill>
          <a:blip r:embed="rId3">
            <a:alphaModFix/>
          </a:blip>
          <a:stretch>
            <a:fillRect/>
          </a:stretch>
        </p:blipFill>
        <p:spPr>
          <a:xfrm>
            <a:off x="228525" y="194725"/>
            <a:ext cx="1188925" cy="1188925"/>
          </a:xfrm>
          <a:prstGeom prst="rect">
            <a:avLst/>
          </a:prstGeom>
          <a:noFill/>
          <a:ln>
            <a:noFill/>
          </a:ln>
        </p:spPr>
      </p:pic>
      <p:cxnSp>
        <p:nvCxnSpPr>
          <p:cNvPr id="671" name="Google Shape;671;p100"/>
          <p:cNvCxnSpPr/>
          <p:nvPr/>
        </p:nvCxnSpPr>
        <p:spPr>
          <a:xfrm>
            <a:off x="12192008" y="263675"/>
            <a:ext cx="0" cy="13113900"/>
          </a:xfrm>
          <a:prstGeom prst="straightConnector1">
            <a:avLst/>
          </a:prstGeom>
          <a:noFill/>
          <a:ln w="28575" cap="flat" cmpd="sng">
            <a:solidFill>
              <a:srgbClr val="D5A00F"/>
            </a:solidFill>
            <a:prstDash val="solid"/>
            <a:round/>
            <a:headEnd type="triangle" w="med" len="med"/>
            <a:tailEnd type="triangle" w="med" len="med"/>
          </a:ln>
        </p:spPr>
      </p:cxnSp>
      <p:cxnSp>
        <p:nvCxnSpPr>
          <p:cNvPr id="672" name="Google Shape;672;p100"/>
          <p:cNvCxnSpPr/>
          <p:nvPr/>
        </p:nvCxnSpPr>
        <p:spPr>
          <a:xfrm>
            <a:off x="864908" y="6820625"/>
            <a:ext cx="22654200" cy="0"/>
          </a:xfrm>
          <a:prstGeom prst="straightConnector1">
            <a:avLst/>
          </a:prstGeom>
          <a:noFill/>
          <a:ln w="28575" cap="flat" cmpd="sng">
            <a:solidFill>
              <a:srgbClr val="D5A00F"/>
            </a:solidFill>
            <a:prstDash val="solid"/>
            <a:round/>
            <a:headEnd type="triangle" w="med" len="med"/>
            <a:tailEnd type="triangle" w="med" len="med"/>
          </a:ln>
        </p:spPr>
      </p:cxnSp>
      <p:sp>
        <p:nvSpPr>
          <p:cNvPr id="673" name="Google Shape;673;p100"/>
          <p:cNvSpPr/>
          <p:nvPr/>
        </p:nvSpPr>
        <p:spPr>
          <a:xfrm>
            <a:off x="10157987" y="6364960"/>
            <a:ext cx="4006200" cy="13302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74" name="Google Shape;674;p100"/>
          <p:cNvPicPr preferRelativeResize="0"/>
          <p:nvPr/>
        </p:nvPicPr>
        <p:blipFill rotWithShape="1">
          <a:blip r:embed="rId4">
            <a:alphaModFix/>
          </a:blip>
          <a:srcRect b="20998"/>
          <a:stretch/>
        </p:blipFill>
        <p:spPr>
          <a:xfrm>
            <a:off x="10528061" y="6483809"/>
            <a:ext cx="3235001" cy="900775"/>
          </a:xfrm>
          <a:prstGeom prst="rect">
            <a:avLst/>
          </a:prstGeom>
          <a:noFill/>
          <a:ln>
            <a:noFill/>
          </a:ln>
        </p:spPr>
      </p:pic>
      <p:sp>
        <p:nvSpPr>
          <p:cNvPr id="675" name="Google Shape;675;p100"/>
          <p:cNvSpPr txBox="1"/>
          <p:nvPr/>
        </p:nvSpPr>
        <p:spPr>
          <a:xfrm>
            <a:off x="793050" y="7132729"/>
            <a:ext cx="5270400" cy="523200"/>
          </a:xfrm>
          <a:prstGeom prst="rect">
            <a:avLst/>
          </a:prstGeom>
          <a:noFill/>
          <a:ln>
            <a:noFill/>
          </a:ln>
        </p:spPr>
        <p:txBody>
          <a:bodyPr spcFirstLastPara="1" wrap="square" lIns="91425" tIns="91425" rIns="91425" bIns="91425" anchor="t" anchorCtr="0">
            <a:spAutoFit/>
          </a:bodyPr>
          <a:lstStyle/>
          <a:p>
            <a:pPr marL="0" marR="292100" lvl="0" indent="0" algn="l" rtl="0">
              <a:spcBef>
                <a:spcPts val="0"/>
              </a:spcBef>
              <a:spcAft>
                <a:spcPts val="0"/>
              </a:spcAft>
              <a:buNone/>
            </a:pPr>
            <a:r>
              <a:rPr lang="en-US" sz="2200" i="1">
                <a:solidFill>
                  <a:schemeClr val="dk1"/>
                </a:solidFill>
                <a:latin typeface="Montserrat"/>
                <a:ea typeface="Montserrat"/>
                <a:cs typeface="Montserrat"/>
                <a:sym typeface="Montserrat"/>
              </a:rPr>
              <a:t>FTE, In-House </a:t>
            </a:r>
            <a:endParaRPr sz="2200" i="1">
              <a:solidFill>
                <a:schemeClr val="dk1"/>
              </a:solidFill>
              <a:latin typeface="Montserrat"/>
              <a:ea typeface="Montserrat"/>
              <a:cs typeface="Montserrat"/>
              <a:sym typeface="Montserrat"/>
            </a:endParaRPr>
          </a:p>
        </p:txBody>
      </p:sp>
      <p:sp>
        <p:nvSpPr>
          <p:cNvPr id="676" name="Google Shape;676;p100"/>
          <p:cNvSpPr txBox="1"/>
          <p:nvPr/>
        </p:nvSpPr>
        <p:spPr>
          <a:xfrm>
            <a:off x="18320550" y="7132729"/>
            <a:ext cx="5270400" cy="523200"/>
          </a:xfrm>
          <a:prstGeom prst="rect">
            <a:avLst/>
          </a:prstGeom>
          <a:noFill/>
          <a:ln>
            <a:noFill/>
          </a:ln>
        </p:spPr>
        <p:txBody>
          <a:bodyPr spcFirstLastPara="1" wrap="square" lIns="91425" tIns="91425" rIns="91425" bIns="91425" anchor="t" anchorCtr="0">
            <a:spAutoFit/>
          </a:bodyPr>
          <a:lstStyle/>
          <a:p>
            <a:pPr marL="0" marR="292100" lvl="0" indent="0" algn="r" rtl="0">
              <a:spcBef>
                <a:spcPts val="0"/>
              </a:spcBef>
              <a:spcAft>
                <a:spcPts val="0"/>
              </a:spcAft>
              <a:buNone/>
            </a:pPr>
            <a:r>
              <a:rPr lang="en-US" sz="2200" i="1">
                <a:solidFill>
                  <a:schemeClr val="dk1"/>
                </a:solidFill>
                <a:latin typeface="Montserrat"/>
                <a:ea typeface="Montserrat"/>
                <a:cs typeface="Montserrat"/>
                <a:sym typeface="Montserrat"/>
              </a:rPr>
              <a:t>Managed Services Providers</a:t>
            </a:r>
            <a:endParaRPr sz="2200" i="1">
              <a:solidFill>
                <a:schemeClr val="dk1"/>
              </a:solidFill>
              <a:latin typeface="Montserrat"/>
              <a:ea typeface="Montserrat"/>
              <a:cs typeface="Montserrat"/>
              <a:sym typeface="Montserrat"/>
            </a:endParaRPr>
          </a:p>
        </p:txBody>
      </p:sp>
      <p:sp>
        <p:nvSpPr>
          <p:cNvPr id="677" name="Google Shape;677;p100"/>
          <p:cNvSpPr txBox="1"/>
          <p:nvPr/>
        </p:nvSpPr>
        <p:spPr>
          <a:xfrm rot="5400000">
            <a:off x="9121225" y="2964404"/>
            <a:ext cx="5270400" cy="523200"/>
          </a:xfrm>
          <a:prstGeom prst="rect">
            <a:avLst/>
          </a:prstGeom>
          <a:noFill/>
          <a:ln>
            <a:noFill/>
          </a:ln>
        </p:spPr>
        <p:txBody>
          <a:bodyPr spcFirstLastPara="1" wrap="square" lIns="91425" tIns="91425" rIns="91425" bIns="91425" anchor="t" anchorCtr="0">
            <a:spAutoFit/>
          </a:bodyPr>
          <a:lstStyle/>
          <a:p>
            <a:pPr marL="0" marR="292100" lvl="0" indent="0" algn="l" rtl="0">
              <a:spcBef>
                <a:spcPts val="0"/>
              </a:spcBef>
              <a:spcAft>
                <a:spcPts val="0"/>
              </a:spcAft>
              <a:buNone/>
            </a:pPr>
            <a:r>
              <a:rPr lang="en-US" sz="2200" i="1">
                <a:solidFill>
                  <a:schemeClr val="dk1"/>
                </a:solidFill>
                <a:latin typeface="Montserrat"/>
                <a:ea typeface="Montserrat"/>
                <a:cs typeface="Montserrat"/>
                <a:sym typeface="Montserrat"/>
              </a:rPr>
              <a:t>Strategic Business Consultancies</a:t>
            </a:r>
            <a:endParaRPr sz="2200" i="1">
              <a:solidFill>
                <a:schemeClr val="dk1"/>
              </a:solidFill>
              <a:latin typeface="Montserrat"/>
              <a:ea typeface="Montserrat"/>
              <a:cs typeface="Montserrat"/>
              <a:sym typeface="Montserrat"/>
            </a:endParaRPr>
          </a:p>
        </p:txBody>
      </p:sp>
      <p:sp>
        <p:nvSpPr>
          <p:cNvPr id="678" name="Google Shape;678;p100"/>
          <p:cNvSpPr txBox="1"/>
          <p:nvPr/>
        </p:nvSpPr>
        <p:spPr>
          <a:xfrm rot="5400000">
            <a:off x="9121225" y="10480779"/>
            <a:ext cx="5270400" cy="523200"/>
          </a:xfrm>
          <a:prstGeom prst="rect">
            <a:avLst/>
          </a:prstGeom>
          <a:noFill/>
          <a:ln>
            <a:noFill/>
          </a:ln>
        </p:spPr>
        <p:txBody>
          <a:bodyPr spcFirstLastPara="1" wrap="square" lIns="91425" tIns="91425" rIns="91425" bIns="91425" anchor="t" anchorCtr="0">
            <a:spAutoFit/>
          </a:bodyPr>
          <a:lstStyle/>
          <a:p>
            <a:pPr marL="0" marR="292100" lvl="0" indent="0" algn="r" rtl="0">
              <a:spcBef>
                <a:spcPts val="0"/>
              </a:spcBef>
              <a:spcAft>
                <a:spcPts val="0"/>
              </a:spcAft>
              <a:buNone/>
            </a:pPr>
            <a:r>
              <a:rPr lang="en-US" sz="2200" i="1">
                <a:solidFill>
                  <a:schemeClr val="dk1"/>
                </a:solidFill>
                <a:latin typeface="Montserrat"/>
                <a:ea typeface="Montserrat"/>
                <a:cs typeface="Montserrat"/>
                <a:sym typeface="Montserrat"/>
              </a:rPr>
              <a:t> General Counsel  Business Law</a:t>
            </a:r>
            <a:endParaRPr sz="2200" i="1">
              <a:solidFill>
                <a:schemeClr val="dk1"/>
              </a:solidFill>
              <a:latin typeface="Montserrat"/>
              <a:ea typeface="Montserrat"/>
              <a:cs typeface="Montserrat"/>
              <a:sym typeface="Montserrat"/>
            </a:endParaRPr>
          </a:p>
        </p:txBody>
      </p:sp>
      <p:sp>
        <p:nvSpPr>
          <p:cNvPr id="679" name="Google Shape;679;p100"/>
          <p:cNvSpPr txBox="1"/>
          <p:nvPr/>
        </p:nvSpPr>
        <p:spPr>
          <a:xfrm>
            <a:off x="1417452" y="368375"/>
            <a:ext cx="41793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NEIGHBORHOOD</a:t>
            </a:r>
            <a:endParaRPr sz="3000" i="1">
              <a:solidFill>
                <a:schemeClr val="dk1"/>
              </a:solidFill>
              <a:latin typeface="Proxima Nova"/>
              <a:ea typeface="Proxima Nova"/>
              <a:cs typeface="Proxima Nova"/>
              <a:sym typeface="Proxima Nova"/>
            </a:endParaRPr>
          </a:p>
        </p:txBody>
      </p:sp>
      <p:sp>
        <p:nvSpPr>
          <p:cNvPr id="680" name="Google Shape;680;p100"/>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22</a:t>
            </a:fld>
            <a:endParaRPr sz="1400">
              <a:solidFill>
                <a:schemeClr val="dk2"/>
              </a:solidFill>
              <a:latin typeface="Lato"/>
              <a:ea typeface="Lato"/>
              <a:cs typeface="Lato"/>
              <a:sym typeface="Lato"/>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84"/>
        <p:cNvGrpSpPr/>
        <p:nvPr/>
      </p:nvGrpSpPr>
      <p:grpSpPr>
        <a:xfrm>
          <a:off x="0" y="0"/>
          <a:ext cx="0" cy="0"/>
          <a:chOff x="0" y="0"/>
          <a:chExt cx="0" cy="0"/>
        </a:xfrm>
      </p:grpSpPr>
      <p:sp>
        <p:nvSpPr>
          <p:cNvPr id="685" name="Google Shape;685;p101"/>
          <p:cNvSpPr/>
          <p:nvPr/>
        </p:nvSpPr>
        <p:spPr>
          <a:xfrm>
            <a:off x="1238675" y="2080138"/>
            <a:ext cx="7046400" cy="107496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101"/>
          <p:cNvSpPr/>
          <p:nvPr/>
        </p:nvSpPr>
        <p:spPr>
          <a:xfrm>
            <a:off x="8648549" y="2080138"/>
            <a:ext cx="7046400" cy="107496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101"/>
          <p:cNvSpPr/>
          <p:nvPr/>
        </p:nvSpPr>
        <p:spPr>
          <a:xfrm>
            <a:off x="16058423" y="2080138"/>
            <a:ext cx="7046400" cy="107496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101"/>
          <p:cNvSpPr txBox="1"/>
          <p:nvPr/>
        </p:nvSpPr>
        <p:spPr>
          <a:xfrm>
            <a:off x="3094025" y="2496110"/>
            <a:ext cx="3335700" cy="754200"/>
          </a:xfrm>
          <a:prstGeom prst="rect">
            <a:avLst/>
          </a:prstGeom>
          <a:noFill/>
          <a:ln>
            <a:noFill/>
          </a:ln>
        </p:spPr>
        <p:txBody>
          <a:bodyPr spcFirstLastPara="1" wrap="square" lIns="91425" tIns="91425" rIns="91425" bIns="91425" anchor="t" anchorCtr="0">
            <a:spAutoFit/>
          </a:bodyPr>
          <a:lstStyle/>
          <a:p>
            <a:pPr marL="0" marR="292100" lvl="0" indent="0" algn="ctr" rtl="0">
              <a:spcBef>
                <a:spcPts val="0"/>
              </a:spcBef>
              <a:spcAft>
                <a:spcPts val="0"/>
              </a:spcAft>
              <a:buNone/>
            </a:pPr>
            <a:r>
              <a:rPr lang="en-US" sz="3700" b="1">
                <a:solidFill>
                  <a:srgbClr val="003B53"/>
                </a:solidFill>
                <a:latin typeface="Montserrat"/>
                <a:ea typeface="Montserrat"/>
                <a:cs typeface="Montserrat"/>
                <a:sym typeface="Montserrat"/>
              </a:rPr>
              <a:t>LIVE</a:t>
            </a:r>
            <a:endParaRPr sz="3700" b="1">
              <a:solidFill>
                <a:srgbClr val="003B53"/>
              </a:solidFill>
              <a:latin typeface="Montserrat"/>
              <a:ea typeface="Montserrat"/>
              <a:cs typeface="Montserrat"/>
              <a:sym typeface="Montserrat"/>
            </a:endParaRPr>
          </a:p>
        </p:txBody>
      </p:sp>
      <p:sp>
        <p:nvSpPr>
          <p:cNvPr id="689" name="Google Shape;689;p101"/>
          <p:cNvSpPr txBox="1"/>
          <p:nvPr/>
        </p:nvSpPr>
        <p:spPr>
          <a:xfrm>
            <a:off x="10635000" y="2496110"/>
            <a:ext cx="3335700" cy="754200"/>
          </a:xfrm>
          <a:prstGeom prst="rect">
            <a:avLst/>
          </a:prstGeom>
          <a:noFill/>
          <a:ln>
            <a:noFill/>
          </a:ln>
        </p:spPr>
        <p:txBody>
          <a:bodyPr spcFirstLastPara="1" wrap="square" lIns="91425" tIns="91425" rIns="91425" bIns="91425" anchor="t" anchorCtr="0">
            <a:spAutoFit/>
          </a:bodyPr>
          <a:lstStyle/>
          <a:p>
            <a:pPr marL="0" marR="292100" lvl="0" indent="0" algn="ctr" rtl="0">
              <a:spcBef>
                <a:spcPts val="0"/>
              </a:spcBef>
              <a:spcAft>
                <a:spcPts val="0"/>
              </a:spcAft>
              <a:buNone/>
            </a:pPr>
            <a:r>
              <a:rPr lang="en-US" sz="3700" b="1">
                <a:solidFill>
                  <a:srgbClr val="003B53"/>
                </a:solidFill>
                <a:latin typeface="Montserrat"/>
                <a:ea typeface="Montserrat"/>
                <a:cs typeface="Montserrat"/>
                <a:sym typeface="Montserrat"/>
              </a:rPr>
              <a:t>LEARN</a:t>
            </a:r>
            <a:endParaRPr sz="3700" b="1">
              <a:solidFill>
                <a:srgbClr val="003B53"/>
              </a:solidFill>
              <a:latin typeface="Montserrat"/>
              <a:ea typeface="Montserrat"/>
              <a:cs typeface="Montserrat"/>
              <a:sym typeface="Montserrat"/>
            </a:endParaRPr>
          </a:p>
        </p:txBody>
      </p:sp>
      <p:sp>
        <p:nvSpPr>
          <p:cNvPr id="690" name="Google Shape;690;p101"/>
          <p:cNvSpPr txBox="1"/>
          <p:nvPr/>
        </p:nvSpPr>
        <p:spPr>
          <a:xfrm>
            <a:off x="17968425" y="2496110"/>
            <a:ext cx="3335700" cy="754200"/>
          </a:xfrm>
          <a:prstGeom prst="rect">
            <a:avLst/>
          </a:prstGeom>
          <a:noFill/>
          <a:ln>
            <a:noFill/>
          </a:ln>
        </p:spPr>
        <p:txBody>
          <a:bodyPr spcFirstLastPara="1" wrap="square" lIns="91425" tIns="91425" rIns="91425" bIns="91425" anchor="t" anchorCtr="0">
            <a:spAutoFit/>
          </a:bodyPr>
          <a:lstStyle/>
          <a:p>
            <a:pPr marL="0" marR="292100" lvl="0" indent="0" algn="ctr" rtl="0">
              <a:spcBef>
                <a:spcPts val="0"/>
              </a:spcBef>
              <a:spcAft>
                <a:spcPts val="0"/>
              </a:spcAft>
              <a:buNone/>
            </a:pPr>
            <a:r>
              <a:rPr lang="en-US" sz="3700" b="1">
                <a:solidFill>
                  <a:srgbClr val="003B53"/>
                </a:solidFill>
                <a:latin typeface="Montserrat"/>
                <a:ea typeface="Montserrat"/>
                <a:cs typeface="Montserrat"/>
                <a:sym typeface="Montserrat"/>
              </a:rPr>
              <a:t>BUY</a:t>
            </a:r>
            <a:endParaRPr sz="3700" b="1">
              <a:solidFill>
                <a:srgbClr val="003B53"/>
              </a:solidFill>
              <a:latin typeface="Montserrat"/>
              <a:ea typeface="Montserrat"/>
              <a:cs typeface="Montserrat"/>
              <a:sym typeface="Montserrat"/>
            </a:endParaRPr>
          </a:p>
        </p:txBody>
      </p:sp>
      <p:sp>
        <p:nvSpPr>
          <p:cNvPr id="691" name="Google Shape;691;p101"/>
          <p:cNvSpPr txBox="1"/>
          <p:nvPr/>
        </p:nvSpPr>
        <p:spPr>
          <a:xfrm>
            <a:off x="2001652" y="319050"/>
            <a:ext cx="41793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ADJACENCIES</a:t>
            </a:r>
            <a:endParaRPr sz="3000" i="1">
              <a:solidFill>
                <a:schemeClr val="dk1"/>
              </a:solidFill>
              <a:latin typeface="Proxima Nova"/>
              <a:ea typeface="Proxima Nova"/>
              <a:cs typeface="Proxima Nova"/>
              <a:sym typeface="Proxima Nova"/>
            </a:endParaRPr>
          </a:p>
        </p:txBody>
      </p:sp>
      <p:pic>
        <p:nvPicPr>
          <p:cNvPr id="692" name="Google Shape;692;p101"/>
          <p:cNvPicPr preferRelativeResize="0"/>
          <p:nvPr/>
        </p:nvPicPr>
        <p:blipFill rotWithShape="1">
          <a:blip r:embed="rId3">
            <a:alphaModFix/>
          </a:blip>
          <a:srcRect b="27028"/>
          <a:stretch/>
        </p:blipFill>
        <p:spPr>
          <a:xfrm>
            <a:off x="312300" y="103050"/>
            <a:ext cx="1482374" cy="1081675"/>
          </a:xfrm>
          <a:prstGeom prst="rect">
            <a:avLst/>
          </a:prstGeom>
          <a:noFill/>
          <a:ln>
            <a:noFill/>
          </a:ln>
        </p:spPr>
      </p:pic>
      <p:sp>
        <p:nvSpPr>
          <p:cNvPr id="693" name="Google Shape;693;p101"/>
          <p:cNvSpPr txBox="1"/>
          <p:nvPr/>
        </p:nvSpPr>
        <p:spPr>
          <a:xfrm>
            <a:off x="2068325" y="4989500"/>
            <a:ext cx="5387100" cy="7581600"/>
          </a:xfrm>
          <a:prstGeom prst="rect">
            <a:avLst/>
          </a:prstGeom>
          <a:noFill/>
          <a:ln>
            <a:noFill/>
          </a:ln>
        </p:spPr>
        <p:txBody>
          <a:bodyPr spcFirstLastPara="1" wrap="square" lIns="91425" tIns="91425" rIns="91425" bIns="91425" anchor="t" anchorCtr="0">
            <a:noAutofit/>
          </a:bodyPr>
          <a:lstStyle/>
          <a:p>
            <a:pPr marL="457200" lvl="0" indent="-368300" algn="l" rtl="0">
              <a:lnSpc>
                <a:spcPct val="115000"/>
              </a:lnSpc>
              <a:spcBef>
                <a:spcPts val="0"/>
              </a:spcBef>
              <a:spcAft>
                <a:spcPts val="0"/>
              </a:spcAft>
              <a:buClr>
                <a:schemeClr val="dk1"/>
              </a:buClr>
              <a:buSzPts val="2200"/>
              <a:buFont typeface="Montserrat"/>
              <a:buChar char="●"/>
            </a:pPr>
            <a:r>
              <a:rPr lang="en-US" sz="2200" b="1">
                <a:solidFill>
                  <a:schemeClr val="dk1"/>
                </a:solidFill>
                <a:latin typeface="Montserrat"/>
                <a:ea typeface="Montserrat"/>
                <a:cs typeface="Montserrat"/>
                <a:sym typeface="Montserrat"/>
              </a:rPr>
              <a:t>Food: </a:t>
            </a:r>
            <a:r>
              <a:rPr lang="en-US" sz="2200">
                <a:solidFill>
                  <a:schemeClr val="dk1"/>
                </a:solidFill>
                <a:latin typeface="Montserrat"/>
                <a:ea typeface="Montserrat"/>
                <a:cs typeface="Montserrat"/>
                <a:sym typeface="Montserrat"/>
              </a:rPr>
              <a:t>Wholefoods, Specialty Foods, Farmers Markets</a:t>
            </a:r>
            <a:endParaRPr sz="2200">
              <a:solidFill>
                <a:schemeClr val="dk1"/>
              </a:solidFill>
              <a:latin typeface="Montserrat"/>
              <a:ea typeface="Montserrat"/>
              <a:cs typeface="Montserrat"/>
              <a:sym typeface="Montserrat"/>
            </a:endParaRPr>
          </a:p>
          <a:p>
            <a:pPr marL="457200" lvl="0" indent="0" algn="l" rtl="0">
              <a:lnSpc>
                <a:spcPct val="115000"/>
              </a:lnSpc>
              <a:spcBef>
                <a:spcPts val="0"/>
              </a:spcBef>
              <a:spcAft>
                <a:spcPts val="0"/>
              </a:spcAft>
              <a:buNone/>
            </a:pPr>
            <a:endParaRPr sz="2200" b="1">
              <a:solidFill>
                <a:schemeClr val="dk1"/>
              </a:solidFill>
              <a:latin typeface="Montserrat"/>
              <a:ea typeface="Montserrat"/>
              <a:cs typeface="Montserrat"/>
              <a:sym typeface="Montserrat"/>
            </a:endParaRPr>
          </a:p>
          <a:p>
            <a:pPr marL="457200" lvl="0" indent="-368300" algn="l" rtl="0">
              <a:lnSpc>
                <a:spcPct val="115000"/>
              </a:lnSpc>
              <a:spcBef>
                <a:spcPts val="0"/>
              </a:spcBef>
              <a:spcAft>
                <a:spcPts val="0"/>
              </a:spcAft>
              <a:buClr>
                <a:schemeClr val="dk1"/>
              </a:buClr>
              <a:buSzPts val="2200"/>
              <a:buFont typeface="Montserrat"/>
              <a:buChar char="●"/>
            </a:pPr>
            <a:r>
              <a:rPr lang="en-US" sz="2200" b="1">
                <a:solidFill>
                  <a:schemeClr val="dk1"/>
                </a:solidFill>
                <a:latin typeface="Montserrat"/>
                <a:ea typeface="Montserrat"/>
                <a:cs typeface="Montserrat"/>
                <a:sym typeface="Montserrat"/>
              </a:rPr>
              <a:t>Health: </a:t>
            </a:r>
            <a:r>
              <a:rPr lang="en-US" sz="2200">
                <a:solidFill>
                  <a:schemeClr val="dk1"/>
                </a:solidFill>
                <a:latin typeface="Montserrat"/>
                <a:ea typeface="Montserrat"/>
                <a:cs typeface="Montserrat"/>
                <a:sym typeface="Montserrat"/>
              </a:rPr>
              <a:t>Gym member, Personal Trainer, Peloton</a:t>
            </a:r>
            <a:br>
              <a:rPr lang="en-US" sz="2200" b="1">
                <a:solidFill>
                  <a:schemeClr val="dk1"/>
                </a:solidFill>
                <a:latin typeface="Montserrat"/>
                <a:ea typeface="Montserrat"/>
                <a:cs typeface="Montserrat"/>
                <a:sym typeface="Montserrat"/>
              </a:rPr>
            </a:br>
            <a:endParaRPr sz="2200" b="1">
              <a:solidFill>
                <a:schemeClr val="dk1"/>
              </a:solidFill>
              <a:latin typeface="Montserrat"/>
              <a:ea typeface="Montserrat"/>
              <a:cs typeface="Montserrat"/>
              <a:sym typeface="Montserrat"/>
            </a:endParaRPr>
          </a:p>
          <a:p>
            <a:pPr marL="457200" lvl="0" indent="-368300" algn="l" rtl="0">
              <a:lnSpc>
                <a:spcPct val="115000"/>
              </a:lnSpc>
              <a:spcBef>
                <a:spcPts val="0"/>
              </a:spcBef>
              <a:spcAft>
                <a:spcPts val="0"/>
              </a:spcAft>
              <a:buClr>
                <a:schemeClr val="dk1"/>
              </a:buClr>
              <a:buSzPts val="2200"/>
              <a:buFont typeface="Montserrat"/>
              <a:buChar char="●"/>
            </a:pPr>
            <a:r>
              <a:rPr lang="en-US" sz="2200" b="1">
                <a:solidFill>
                  <a:schemeClr val="dk1"/>
                </a:solidFill>
                <a:latin typeface="Montserrat"/>
                <a:ea typeface="Montserrat"/>
                <a:cs typeface="Montserrat"/>
                <a:sym typeface="Montserrat"/>
              </a:rPr>
              <a:t>Family: </a:t>
            </a:r>
            <a:r>
              <a:rPr lang="en-US" sz="2200">
                <a:solidFill>
                  <a:schemeClr val="dk1"/>
                </a:solidFill>
                <a:latin typeface="Montserrat"/>
                <a:ea typeface="Montserrat"/>
                <a:cs typeface="Montserrat"/>
                <a:sym typeface="Montserrat"/>
              </a:rPr>
              <a:t>Child Care &amp; Pet Care Services</a:t>
            </a:r>
            <a:br>
              <a:rPr lang="en-US" sz="2200" b="1">
                <a:solidFill>
                  <a:schemeClr val="dk1"/>
                </a:solidFill>
                <a:latin typeface="Montserrat"/>
                <a:ea typeface="Montserrat"/>
                <a:cs typeface="Montserrat"/>
                <a:sym typeface="Montserrat"/>
              </a:rPr>
            </a:br>
            <a:endParaRPr sz="2200" b="1">
              <a:solidFill>
                <a:schemeClr val="dk1"/>
              </a:solidFill>
              <a:latin typeface="Montserrat"/>
              <a:ea typeface="Montserrat"/>
              <a:cs typeface="Montserrat"/>
              <a:sym typeface="Montserrat"/>
            </a:endParaRPr>
          </a:p>
          <a:p>
            <a:pPr marL="457200" lvl="0" indent="-368300" algn="l" rtl="0">
              <a:lnSpc>
                <a:spcPct val="115000"/>
              </a:lnSpc>
              <a:spcBef>
                <a:spcPts val="0"/>
              </a:spcBef>
              <a:spcAft>
                <a:spcPts val="0"/>
              </a:spcAft>
              <a:buClr>
                <a:schemeClr val="dk1"/>
              </a:buClr>
              <a:buSzPts val="2200"/>
              <a:buFont typeface="Montserrat"/>
              <a:buChar char="●"/>
            </a:pPr>
            <a:r>
              <a:rPr lang="en-US" sz="2200" b="1">
                <a:solidFill>
                  <a:schemeClr val="dk1"/>
                </a:solidFill>
                <a:latin typeface="Montserrat"/>
                <a:ea typeface="Montserrat"/>
                <a:cs typeface="Montserrat"/>
                <a:sym typeface="Montserrat"/>
              </a:rPr>
              <a:t>Second Space: </a:t>
            </a:r>
            <a:r>
              <a:rPr lang="en-US" sz="2200">
                <a:solidFill>
                  <a:schemeClr val="dk1"/>
                </a:solidFill>
                <a:latin typeface="Montserrat"/>
                <a:ea typeface="Montserrat"/>
                <a:cs typeface="Montserrat"/>
                <a:sym typeface="Montserrat"/>
              </a:rPr>
              <a:t>Coffee Shops, WeWork, Knack Workspaces, Galvanize Seattle</a:t>
            </a:r>
            <a:endParaRPr sz="2200">
              <a:solidFill>
                <a:schemeClr val="dk1"/>
              </a:solidFill>
              <a:latin typeface="Montserrat"/>
              <a:ea typeface="Montserrat"/>
              <a:cs typeface="Montserrat"/>
              <a:sym typeface="Montserrat"/>
            </a:endParaRPr>
          </a:p>
          <a:p>
            <a:pPr marL="457200" lvl="0" indent="0" algn="l" rtl="0">
              <a:lnSpc>
                <a:spcPct val="115000"/>
              </a:lnSpc>
              <a:spcBef>
                <a:spcPts val="0"/>
              </a:spcBef>
              <a:spcAft>
                <a:spcPts val="0"/>
              </a:spcAft>
              <a:buNone/>
            </a:pPr>
            <a:endParaRPr sz="2200" b="1">
              <a:solidFill>
                <a:schemeClr val="dk1"/>
              </a:solidFill>
              <a:latin typeface="Montserrat"/>
              <a:ea typeface="Montserrat"/>
              <a:cs typeface="Montserrat"/>
              <a:sym typeface="Montserrat"/>
            </a:endParaRPr>
          </a:p>
          <a:p>
            <a:pPr marL="457200" lvl="0" indent="-368300" algn="l" rtl="0">
              <a:lnSpc>
                <a:spcPct val="115000"/>
              </a:lnSpc>
              <a:spcBef>
                <a:spcPts val="0"/>
              </a:spcBef>
              <a:spcAft>
                <a:spcPts val="0"/>
              </a:spcAft>
              <a:buClr>
                <a:schemeClr val="dk1"/>
              </a:buClr>
              <a:buSzPts val="2200"/>
              <a:buFont typeface="Montserrat"/>
              <a:buChar char="●"/>
            </a:pPr>
            <a:r>
              <a:rPr lang="en-US" sz="2200" b="1">
                <a:solidFill>
                  <a:schemeClr val="dk1"/>
                </a:solidFill>
                <a:latin typeface="Montserrat"/>
                <a:ea typeface="Montserrat"/>
                <a:cs typeface="Montserrat"/>
                <a:sym typeface="Montserrat"/>
              </a:rPr>
              <a:t>Drink: </a:t>
            </a:r>
            <a:r>
              <a:rPr lang="en-US" sz="2200">
                <a:solidFill>
                  <a:schemeClr val="dk1"/>
                </a:solidFill>
                <a:latin typeface="Montserrat"/>
                <a:ea typeface="Montserrat"/>
                <a:cs typeface="Montserrat"/>
                <a:sym typeface="Montserrat"/>
              </a:rPr>
              <a:t>Local Wine Bars, Distilleries and Breweries.</a:t>
            </a:r>
            <a:br>
              <a:rPr lang="en-US" sz="2200" b="1">
                <a:solidFill>
                  <a:schemeClr val="dk1"/>
                </a:solidFill>
                <a:latin typeface="Montserrat"/>
                <a:ea typeface="Montserrat"/>
                <a:cs typeface="Montserrat"/>
                <a:sym typeface="Montserrat"/>
              </a:rPr>
            </a:br>
            <a:endParaRPr sz="2200" b="1">
              <a:solidFill>
                <a:schemeClr val="dk1"/>
              </a:solidFill>
              <a:latin typeface="Montserrat"/>
              <a:ea typeface="Montserrat"/>
              <a:cs typeface="Montserrat"/>
              <a:sym typeface="Montserrat"/>
            </a:endParaRPr>
          </a:p>
          <a:p>
            <a:pPr marL="457200" lvl="0" indent="-368300" algn="l" rtl="0">
              <a:lnSpc>
                <a:spcPct val="115000"/>
              </a:lnSpc>
              <a:spcBef>
                <a:spcPts val="0"/>
              </a:spcBef>
              <a:spcAft>
                <a:spcPts val="0"/>
              </a:spcAft>
              <a:buClr>
                <a:schemeClr val="dk1"/>
              </a:buClr>
              <a:buSzPts val="2200"/>
              <a:buFont typeface="Montserrat"/>
              <a:buChar char="●"/>
            </a:pPr>
            <a:r>
              <a:rPr lang="en-US" sz="2200" b="1">
                <a:solidFill>
                  <a:schemeClr val="dk1"/>
                </a:solidFill>
                <a:latin typeface="Montserrat"/>
                <a:ea typeface="Montserrat"/>
                <a:cs typeface="Montserrat"/>
                <a:sym typeface="Montserrat"/>
              </a:rPr>
              <a:t>Entertainment: </a:t>
            </a:r>
            <a:r>
              <a:rPr lang="en-US" sz="2200">
                <a:solidFill>
                  <a:schemeClr val="dk1"/>
                </a:solidFill>
                <a:latin typeface="Montserrat"/>
                <a:ea typeface="Montserrat"/>
                <a:cs typeface="Montserrat"/>
                <a:sym typeface="Montserrat"/>
              </a:rPr>
              <a:t>Netflix, Hulu, Amazon, Pandora, Spotify</a:t>
            </a:r>
            <a:endParaRPr sz="2200">
              <a:solidFill>
                <a:schemeClr val="dk1"/>
              </a:solidFill>
              <a:latin typeface="Montserrat"/>
              <a:ea typeface="Montserrat"/>
              <a:cs typeface="Montserrat"/>
              <a:sym typeface="Montserrat"/>
            </a:endParaRPr>
          </a:p>
          <a:p>
            <a:pPr marL="457200" lvl="0" indent="0" algn="l" rtl="0">
              <a:lnSpc>
                <a:spcPct val="115000"/>
              </a:lnSpc>
              <a:spcBef>
                <a:spcPts val="0"/>
              </a:spcBef>
              <a:spcAft>
                <a:spcPts val="0"/>
              </a:spcAft>
              <a:buNone/>
            </a:pPr>
            <a:endParaRPr sz="2200" b="1">
              <a:solidFill>
                <a:schemeClr val="dk1"/>
              </a:solidFill>
              <a:latin typeface="Montserrat"/>
              <a:ea typeface="Montserrat"/>
              <a:cs typeface="Montserrat"/>
              <a:sym typeface="Montserrat"/>
            </a:endParaRPr>
          </a:p>
        </p:txBody>
      </p:sp>
      <p:sp>
        <p:nvSpPr>
          <p:cNvPr id="694" name="Google Shape;694;p101"/>
          <p:cNvSpPr txBox="1"/>
          <p:nvPr/>
        </p:nvSpPr>
        <p:spPr>
          <a:xfrm>
            <a:off x="9498450" y="4989500"/>
            <a:ext cx="5387100" cy="8036400"/>
          </a:xfrm>
          <a:prstGeom prst="rect">
            <a:avLst/>
          </a:prstGeom>
          <a:noFill/>
          <a:ln>
            <a:noFill/>
          </a:ln>
        </p:spPr>
        <p:txBody>
          <a:bodyPr spcFirstLastPara="1" wrap="square" lIns="91425" tIns="91425" rIns="91425" bIns="91425" anchor="t" anchorCtr="0">
            <a:noAutofit/>
          </a:bodyPr>
          <a:lstStyle/>
          <a:p>
            <a:pPr marL="457200" lvl="0" indent="-368300" algn="l" rtl="0">
              <a:lnSpc>
                <a:spcPct val="115000"/>
              </a:lnSpc>
              <a:spcBef>
                <a:spcPts val="0"/>
              </a:spcBef>
              <a:spcAft>
                <a:spcPts val="0"/>
              </a:spcAft>
              <a:buClr>
                <a:schemeClr val="dk1"/>
              </a:buClr>
              <a:buSzPts val="2200"/>
              <a:buFont typeface="Proxima Nova"/>
              <a:buChar char="●"/>
            </a:pPr>
            <a:r>
              <a:rPr lang="en-US" sz="2200" b="1">
                <a:solidFill>
                  <a:schemeClr val="dk1"/>
                </a:solidFill>
                <a:latin typeface="Montserrat"/>
                <a:ea typeface="Montserrat"/>
                <a:cs typeface="Montserrat"/>
                <a:sym typeface="Montserrat"/>
              </a:rPr>
              <a:t>Google Search: </a:t>
            </a:r>
            <a:r>
              <a:rPr lang="en-US" sz="2200">
                <a:solidFill>
                  <a:schemeClr val="dk1"/>
                </a:solidFill>
                <a:latin typeface="Montserrat"/>
                <a:ea typeface="Montserrat"/>
                <a:cs typeface="Montserrat"/>
                <a:sym typeface="Montserrat"/>
              </a:rPr>
              <a:t>Top Law Firms, Seattle Business Law</a:t>
            </a:r>
            <a:endParaRPr sz="2200">
              <a:solidFill>
                <a:schemeClr val="dk1"/>
              </a:solidFill>
              <a:latin typeface="Montserrat"/>
              <a:ea typeface="Montserrat"/>
              <a:cs typeface="Montserrat"/>
              <a:sym typeface="Montserrat"/>
            </a:endParaRPr>
          </a:p>
          <a:p>
            <a:pPr marL="457200" lvl="0" indent="0" algn="l" rtl="0">
              <a:lnSpc>
                <a:spcPct val="115000"/>
              </a:lnSpc>
              <a:spcBef>
                <a:spcPts val="0"/>
              </a:spcBef>
              <a:spcAft>
                <a:spcPts val="0"/>
              </a:spcAft>
              <a:buNone/>
            </a:pPr>
            <a:endParaRPr sz="2200" b="1">
              <a:solidFill>
                <a:schemeClr val="dk1"/>
              </a:solidFill>
              <a:latin typeface="Montserrat"/>
              <a:ea typeface="Montserrat"/>
              <a:cs typeface="Montserrat"/>
              <a:sym typeface="Montserrat"/>
            </a:endParaRPr>
          </a:p>
          <a:p>
            <a:pPr marL="457200" lvl="0" indent="-368300" algn="l" rtl="0">
              <a:lnSpc>
                <a:spcPct val="115000"/>
              </a:lnSpc>
              <a:spcBef>
                <a:spcPts val="0"/>
              </a:spcBef>
              <a:spcAft>
                <a:spcPts val="0"/>
              </a:spcAft>
              <a:buClr>
                <a:schemeClr val="dk1"/>
              </a:buClr>
              <a:buSzPts val="2200"/>
              <a:buFont typeface="Proxima Nova"/>
              <a:buChar char="●"/>
            </a:pPr>
            <a:r>
              <a:rPr lang="en-US" sz="2200" b="1">
                <a:solidFill>
                  <a:schemeClr val="dk1"/>
                </a:solidFill>
                <a:latin typeface="Montserrat"/>
                <a:ea typeface="Montserrat"/>
                <a:cs typeface="Montserrat"/>
                <a:sym typeface="Montserrat"/>
              </a:rPr>
              <a:t>Podcasts</a:t>
            </a:r>
            <a:r>
              <a:rPr lang="en-US" sz="2200">
                <a:solidFill>
                  <a:schemeClr val="dk1"/>
                </a:solidFill>
                <a:latin typeface="Montserrat"/>
                <a:ea typeface="Montserrat"/>
                <a:cs typeface="Montserrat"/>
                <a:sym typeface="Montserrat"/>
              </a:rPr>
              <a:t>: The Shrimp Tank, The Tim Ferriss Show, TEDTalks, $100 MBA</a:t>
            </a:r>
            <a:endParaRPr sz="2200">
              <a:solidFill>
                <a:schemeClr val="dk1"/>
              </a:solidFill>
              <a:latin typeface="Montserrat"/>
              <a:ea typeface="Montserrat"/>
              <a:cs typeface="Montserrat"/>
              <a:sym typeface="Montserrat"/>
            </a:endParaRPr>
          </a:p>
          <a:p>
            <a:pPr marL="457200" lvl="0" indent="0" algn="l" rtl="0">
              <a:lnSpc>
                <a:spcPct val="115000"/>
              </a:lnSpc>
              <a:spcBef>
                <a:spcPts val="0"/>
              </a:spcBef>
              <a:spcAft>
                <a:spcPts val="0"/>
              </a:spcAft>
              <a:buNone/>
            </a:pPr>
            <a:endParaRPr sz="2200" b="1">
              <a:solidFill>
                <a:schemeClr val="dk1"/>
              </a:solidFill>
              <a:latin typeface="Montserrat"/>
              <a:ea typeface="Montserrat"/>
              <a:cs typeface="Montserrat"/>
              <a:sym typeface="Montserrat"/>
            </a:endParaRPr>
          </a:p>
          <a:p>
            <a:pPr marL="457200" lvl="0" indent="-368300" algn="l" rtl="0">
              <a:lnSpc>
                <a:spcPct val="115000"/>
              </a:lnSpc>
              <a:spcBef>
                <a:spcPts val="0"/>
              </a:spcBef>
              <a:spcAft>
                <a:spcPts val="0"/>
              </a:spcAft>
              <a:buClr>
                <a:schemeClr val="dk1"/>
              </a:buClr>
              <a:buSzPts val="2200"/>
              <a:buFont typeface="Proxima Nova"/>
              <a:buChar char="●"/>
            </a:pPr>
            <a:r>
              <a:rPr lang="en-US" sz="2200" b="1">
                <a:solidFill>
                  <a:schemeClr val="dk1"/>
                </a:solidFill>
                <a:latin typeface="Montserrat"/>
                <a:ea typeface="Montserrat"/>
                <a:cs typeface="Montserrat"/>
                <a:sym typeface="Montserrat"/>
              </a:rPr>
              <a:t>Business Publications: </a:t>
            </a:r>
            <a:r>
              <a:rPr lang="en-US" sz="2200">
                <a:solidFill>
                  <a:schemeClr val="dk1"/>
                </a:solidFill>
                <a:latin typeface="Montserrat"/>
                <a:ea typeface="Montserrat"/>
                <a:cs typeface="Montserrat"/>
                <a:sym typeface="Montserrat"/>
              </a:rPr>
              <a:t>Puget Sound Business Journal, HBR, Fast Company, Bloomberg</a:t>
            </a:r>
            <a:br>
              <a:rPr lang="en-US" sz="2200" b="1">
                <a:solidFill>
                  <a:schemeClr val="dk1"/>
                </a:solidFill>
                <a:latin typeface="Montserrat"/>
                <a:ea typeface="Montserrat"/>
                <a:cs typeface="Montserrat"/>
                <a:sym typeface="Montserrat"/>
              </a:rPr>
            </a:br>
            <a:endParaRPr sz="2200" b="1">
              <a:solidFill>
                <a:schemeClr val="dk1"/>
              </a:solidFill>
              <a:latin typeface="Montserrat"/>
              <a:ea typeface="Montserrat"/>
              <a:cs typeface="Montserrat"/>
              <a:sym typeface="Montserrat"/>
            </a:endParaRPr>
          </a:p>
          <a:p>
            <a:pPr marL="457200" lvl="0" indent="-368300" algn="l" rtl="0">
              <a:lnSpc>
                <a:spcPct val="115000"/>
              </a:lnSpc>
              <a:spcBef>
                <a:spcPts val="0"/>
              </a:spcBef>
              <a:spcAft>
                <a:spcPts val="0"/>
              </a:spcAft>
              <a:buClr>
                <a:schemeClr val="dk1"/>
              </a:buClr>
              <a:buSzPts val="2200"/>
              <a:buFont typeface="Proxima Nova"/>
              <a:buChar char="●"/>
            </a:pPr>
            <a:r>
              <a:rPr lang="en-US" sz="2200" b="1">
                <a:solidFill>
                  <a:schemeClr val="dk1"/>
                </a:solidFill>
                <a:latin typeface="Montserrat"/>
                <a:ea typeface="Montserrat"/>
                <a:cs typeface="Montserrat"/>
                <a:sym typeface="Montserrat"/>
              </a:rPr>
              <a:t>LinkedIn: Professional Groups - </a:t>
            </a:r>
            <a:r>
              <a:rPr lang="en-US" sz="2200">
                <a:solidFill>
                  <a:schemeClr val="dk1"/>
                </a:solidFill>
                <a:latin typeface="Montserrat"/>
                <a:ea typeface="Montserrat"/>
                <a:cs typeface="Montserrat"/>
                <a:sym typeface="Montserrat"/>
              </a:rPr>
              <a:t>EO Seattle, Vistage Seattle, WPO, Seattle Good Business Network,  Seattle SBA, Greater Seattle VCs &amp; Entrepreneurs</a:t>
            </a:r>
            <a:endParaRPr sz="2200">
              <a:solidFill>
                <a:schemeClr val="dk1"/>
              </a:solidFill>
              <a:latin typeface="Montserrat"/>
              <a:ea typeface="Montserrat"/>
              <a:cs typeface="Montserrat"/>
              <a:sym typeface="Montserrat"/>
            </a:endParaRPr>
          </a:p>
        </p:txBody>
      </p:sp>
      <p:sp>
        <p:nvSpPr>
          <p:cNvPr id="695" name="Google Shape;695;p101"/>
          <p:cNvSpPr txBox="1"/>
          <p:nvPr/>
        </p:nvSpPr>
        <p:spPr>
          <a:xfrm>
            <a:off x="16888075" y="4989500"/>
            <a:ext cx="5387100" cy="7581600"/>
          </a:xfrm>
          <a:prstGeom prst="rect">
            <a:avLst/>
          </a:prstGeom>
          <a:noFill/>
          <a:ln>
            <a:noFill/>
          </a:ln>
        </p:spPr>
        <p:txBody>
          <a:bodyPr spcFirstLastPara="1" wrap="square" lIns="91425" tIns="91425" rIns="91425" bIns="91425" anchor="t" anchorCtr="0">
            <a:noAutofit/>
          </a:bodyPr>
          <a:lstStyle/>
          <a:p>
            <a:pPr marL="457200" lvl="0" indent="-368300" algn="l" rtl="0">
              <a:lnSpc>
                <a:spcPct val="115000"/>
              </a:lnSpc>
              <a:spcBef>
                <a:spcPts val="0"/>
              </a:spcBef>
              <a:spcAft>
                <a:spcPts val="0"/>
              </a:spcAft>
              <a:buClr>
                <a:schemeClr val="dk1"/>
              </a:buClr>
              <a:buSzPts val="2200"/>
              <a:buFont typeface="Proxima Nova"/>
              <a:buChar char="●"/>
            </a:pPr>
            <a:r>
              <a:rPr lang="en-US" sz="2200" b="1">
                <a:solidFill>
                  <a:schemeClr val="dk1"/>
                </a:solidFill>
                <a:latin typeface="Montserrat"/>
                <a:ea typeface="Montserrat"/>
                <a:cs typeface="Montserrat"/>
                <a:sym typeface="Montserrat"/>
              </a:rPr>
              <a:t>Fractional, Managed Services: </a:t>
            </a:r>
            <a:r>
              <a:rPr lang="en-US" sz="2200">
                <a:solidFill>
                  <a:schemeClr val="dk1"/>
                </a:solidFill>
                <a:latin typeface="Montserrat"/>
                <a:ea typeface="Montserrat"/>
                <a:cs typeface="Montserrat"/>
                <a:sym typeface="Montserrat"/>
              </a:rPr>
              <a:t>Trinet, HCL Technologies, Cognizant, Zenefits, ADP</a:t>
            </a:r>
            <a:br>
              <a:rPr lang="en-US" sz="2200">
                <a:solidFill>
                  <a:schemeClr val="dk1"/>
                </a:solidFill>
                <a:latin typeface="Montserrat"/>
                <a:ea typeface="Montserrat"/>
                <a:cs typeface="Montserrat"/>
                <a:sym typeface="Montserrat"/>
              </a:rPr>
            </a:br>
            <a:endParaRPr sz="2200">
              <a:solidFill>
                <a:schemeClr val="dk1"/>
              </a:solidFill>
              <a:latin typeface="Montserrat"/>
              <a:ea typeface="Montserrat"/>
              <a:cs typeface="Montserrat"/>
              <a:sym typeface="Montserrat"/>
            </a:endParaRPr>
          </a:p>
          <a:p>
            <a:pPr marL="457200" lvl="0" indent="-368300" algn="l" rtl="0">
              <a:lnSpc>
                <a:spcPct val="115000"/>
              </a:lnSpc>
              <a:spcBef>
                <a:spcPts val="0"/>
              </a:spcBef>
              <a:spcAft>
                <a:spcPts val="0"/>
              </a:spcAft>
              <a:buClr>
                <a:schemeClr val="dk1"/>
              </a:buClr>
              <a:buSzPts val="2200"/>
              <a:buFont typeface="Proxima Nova"/>
              <a:buChar char="●"/>
            </a:pPr>
            <a:r>
              <a:rPr lang="en-US" sz="2200" b="1">
                <a:solidFill>
                  <a:schemeClr val="dk1"/>
                </a:solidFill>
                <a:latin typeface="Montserrat"/>
                <a:ea typeface="Montserrat"/>
                <a:cs typeface="Montserrat"/>
                <a:sym typeface="Montserrat"/>
              </a:rPr>
              <a:t>SAAS: </a:t>
            </a:r>
            <a:r>
              <a:rPr lang="en-US" sz="2200">
                <a:solidFill>
                  <a:schemeClr val="dk1"/>
                </a:solidFill>
                <a:latin typeface="Montserrat"/>
                <a:ea typeface="Montserrat"/>
                <a:cs typeface="Montserrat"/>
                <a:sym typeface="Montserrat"/>
              </a:rPr>
              <a:t>Intuit, Shopify, Hubspot, Salesforce, Microsoft, Google Workspace</a:t>
            </a:r>
            <a:br>
              <a:rPr lang="en-US" sz="2200">
                <a:solidFill>
                  <a:schemeClr val="dk1"/>
                </a:solidFill>
                <a:latin typeface="Montserrat"/>
                <a:ea typeface="Montserrat"/>
                <a:cs typeface="Montserrat"/>
                <a:sym typeface="Montserrat"/>
              </a:rPr>
            </a:br>
            <a:endParaRPr sz="2200">
              <a:solidFill>
                <a:schemeClr val="dk1"/>
              </a:solidFill>
              <a:latin typeface="Montserrat"/>
              <a:ea typeface="Montserrat"/>
              <a:cs typeface="Montserrat"/>
              <a:sym typeface="Montserrat"/>
            </a:endParaRPr>
          </a:p>
          <a:p>
            <a:pPr marL="457200" lvl="0" indent="-368300" algn="l" rtl="0">
              <a:lnSpc>
                <a:spcPct val="115000"/>
              </a:lnSpc>
              <a:spcBef>
                <a:spcPts val="0"/>
              </a:spcBef>
              <a:spcAft>
                <a:spcPts val="0"/>
              </a:spcAft>
              <a:buClr>
                <a:schemeClr val="dk1"/>
              </a:buClr>
              <a:buSzPts val="2200"/>
              <a:buFont typeface="Proxima Nova"/>
              <a:buChar char="●"/>
            </a:pPr>
            <a:r>
              <a:rPr lang="en-US" sz="2200" b="1">
                <a:solidFill>
                  <a:schemeClr val="dk1"/>
                </a:solidFill>
                <a:latin typeface="Montserrat"/>
                <a:ea typeface="Montserrat"/>
                <a:cs typeface="Montserrat"/>
                <a:sym typeface="Montserrat"/>
              </a:rPr>
              <a:t>Out-source: </a:t>
            </a:r>
            <a:r>
              <a:rPr lang="en-US" sz="2200">
                <a:solidFill>
                  <a:schemeClr val="dk1"/>
                </a:solidFill>
                <a:latin typeface="Montserrat"/>
                <a:ea typeface="Montserrat"/>
                <a:cs typeface="Montserrat"/>
                <a:sym typeface="Montserrat"/>
              </a:rPr>
              <a:t>Freelance marketplaces; UpWork, TopTal, LinkedIn</a:t>
            </a:r>
            <a:br>
              <a:rPr lang="en-US" sz="2200">
                <a:solidFill>
                  <a:schemeClr val="dk1"/>
                </a:solidFill>
                <a:latin typeface="Montserrat"/>
                <a:ea typeface="Montserrat"/>
                <a:cs typeface="Montserrat"/>
                <a:sym typeface="Montserrat"/>
              </a:rPr>
            </a:br>
            <a:endParaRPr sz="2200">
              <a:solidFill>
                <a:schemeClr val="dk1"/>
              </a:solidFill>
              <a:latin typeface="Montserrat"/>
              <a:ea typeface="Montserrat"/>
              <a:cs typeface="Montserrat"/>
              <a:sym typeface="Montserrat"/>
            </a:endParaRPr>
          </a:p>
          <a:p>
            <a:pPr marL="457200" lvl="0" indent="-368300" algn="l" rtl="0">
              <a:lnSpc>
                <a:spcPct val="115000"/>
              </a:lnSpc>
              <a:spcBef>
                <a:spcPts val="0"/>
              </a:spcBef>
              <a:spcAft>
                <a:spcPts val="0"/>
              </a:spcAft>
              <a:buClr>
                <a:schemeClr val="dk1"/>
              </a:buClr>
              <a:buSzPts val="2200"/>
              <a:buFont typeface="Proxima Nova"/>
              <a:buChar char="●"/>
            </a:pPr>
            <a:r>
              <a:rPr lang="en-US" sz="2200" b="1">
                <a:solidFill>
                  <a:schemeClr val="dk1"/>
                </a:solidFill>
                <a:latin typeface="Montserrat"/>
                <a:ea typeface="Montserrat"/>
                <a:cs typeface="Montserrat"/>
                <a:sym typeface="Montserrat"/>
              </a:rPr>
              <a:t>Wholesale/Bulk: </a:t>
            </a:r>
            <a:r>
              <a:rPr lang="en-US" sz="2200">
                <a:solidFill>
                  <a:schemeClr val="dk1"/>
                </a:solidFill>
                <a:latin typeface="Montserrat"/>
                <a:ea typeface="Montserrat"/>
                <a:cs typeface="Montserrat"/>
                <a:sym typeface="Montserrat"/>
              </a:rPr>
              <a:t>Costco, Amazon, Alibaba</a:t>
            </a:r>
            <a:br>
              <a:rPr lang="en-US" sz="2200">
                <a:solidFill>
                  <a:schemeClr val="dk1"/>
                </a:solidFill>
                <a:latin typeface="Montserrat"/>
                <a:ea typeface="Montserrat"/>
                <a:cs typeface="Montserrat"/>
                <a:sym typeface="Montserrat"/>
              </a:rPr>
            </a:br>
            <a:endParaRPr sz="2200">
              <a:solidFill>
                <a:schemeClr val="dk1"/>
              </a:solidFill>
              <a:latin typeface="Montserrat"/>
              <a:ea typeface="Montserrat"/>
              <a:cs typeface="Montserrat"/>
              <a:sym typeface="Montserrat"/>
            </a:endParaRPr>
          </a:p>
          <a:p>
            <a:pPr marL="457200" lvl="0" indent="-368300" algn="l" rtl="0">
              <a:lnSpc>
                <a:spcPct val="115000"/>
              </a:lnSpc>
              <a:spcBef>
                <a:spcPts val="0"/>
              </a:spcBef>
              <a:spcAft>
                <a:spcPts val="0"/>
              </a:spcAft>
              <a:buClr>
                <a:schemeClr val="dk1"/>
              </a:buClr>
              <a:buSzPts val="2200"/>
              <a:buFont typeface="Montserrat"/>
              <a:buChar char="●"/>
            </a:pPr>
            <a:r>
              <a:rPr lang="en-US" sz="2200" b="1">
                <a:solidFill>
                  <a:schemeClr val="dk1"/>
                </a:solidFill>
                <a:latin typeface="Montserrat"/>
                <a:ea typeface="Montserrat"/>
                <a:cs typeface="Montserrat"/>
                <a:sym typeface="Montserrat"/>
              </a:rPr>
              <a:t>Business Banking: </a:t>
            </a:r>
            <a:r>
              <a:rPr lang="en-US" sz="2200">
                <a:solidFill>
                  <a:schemeClr val="dk1"/>
                </a:solidFill>
                <a:latin typeface="Montserrat"/>
                <a:ea typeface="Montserrat"/>
                <a:cs typeface="Montserrat"/>
                <a:sym typeface="Montserrat"/>
              </a:rPr>
              <a:t> Umpqua Bank, WaFd Bank, Key Bank, Seattle Credit Union</a:t>
            </a:r>
            <a:endParaRPr sz="2200">
              <a:solidFill>
                <a:schemeClr val="dk1"/>
              </a:solidFill>
              <a:latin typeface="Montserrat"/>
              <a:ea typeface="Montserrat"/>
              <a:cs typeface="Montserrat"/>
              <a:sym typeface="Montserrat"/>
            </a:endParaRPr>
          </a:p>
          <a:p>
            <a:pPr marL="457200" lvl="0" indent="0" algn="l" rtl="0">
              <a:lnSpc>
                <a:spcPct val="115000"/>
              </a:lnSpc>
              <a:spcBef>
                <a:spcPts val="0"/>
              </a:spcBef>
              <a:spcAft>
                <a:spcPts val="0"/>
              </a:spcAft>
              <a:buNone/>
            </a:pPr>
            <a:endParaRPr sz="2200" b="1">
              <a:solidFill>
                <a:schemeClr val="dk1"/>
              </a:solidFill>
              <a:latin typeface="Montserrat"/>
              <a:ea typeface="Montserrat"/>
              <a:cs typeface="Montserrat"/>
              <a:sym typeface="Montserrat"/>
            </a:endParaRPr>
          </a:p>
        </p:txBody>
      </p:sp>
      <p:sp>
        <p:nvSpPr>
          <p:cNvPr id="696" name="Google Shape;696;p101"/>
          <p:cNvSpPr txBox="1"/>
          <p:nvPr/>
        </p:nvSpPr>
        <p:spPr>
          <a:xfrm>
            <a:off x="2405075" y="3415825"/>
            <a:ext cx="4713600" cy="7992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US" sz="1800" i="1">
                <a:solidFill>
                  <a:schemeClr val="dk1"/>
                </a:solidFill>
                <a:latin typeface="Montserrat"/>
                <a:ea typeface="Montserrat"/>
                <a:cs typeface="Montserrat"/>
                <a:sym typeface="Montserrat"/>
              </a:rPr>
              <a:t>Spaces and places where our customers go in real life.</a:t>
            </a:r>
            <a:endParaRPr sz="1800" i="1">
              <a:solidFill>
                <a:schemeClr val="dk1"/>
              </a:solidFill>
              <a:latin typeface="Montserrat"/>
              <a:ea typeface="Montserrat"/>
              <a:cs typeface="Montserrat"/>
              <a:sym typeface="Montserrat"/>
            </a:endParaRPr>
          </a:p>
          <a:p>
            <a:pPr marL="457200" lvl="0" indent="0" algn="ctr" rtl="0">
              <a:lnSpc>
                <a:spcPct val="150000"/>
              </a:lnSpc>
              <a:spcBef>
                <a:spcPts val="0"/>
              </a:spcBef>
              <a:spcAft>
                <a:spcPts val="0"/>
              </a:spcAft>
              <a:buClr>
                <a:schemeClr val="dk1"/>
              </a:buClr>
              <a:buSzPts val="1100"/>
              <a:buFont typeface="Arial"/>
              <a:buNone/>
            </a:pPr>
            <a:endParaRPr sz="1800" i="1">
              <a:solidFill>
                <a:schemeClr val="dk1"/>
              </a:solidFill>
              <a:latin typeface="Montserrat"/>
              <a:ea typeface="Montserrat"/>
              <a:cs typeface="Montserrat"/>
              <a:sym typeface="Montserrat"/>
            </a:endParaRPr>
          </a:p>
          <a:p>
            <a:pPr marL="457200" lvl="0" indent="0" algn="ctr" rtl="0">
              <a:lnSpc>
                <a:spcPct val="150000"/>
              </a:lnSpc>
              <a:spcBef>
                <a:spcPts val="0"/>
              </a:spcBef>
              <a:spcAft>
                <a:spcPts val="0"/>
              </a:spcAft>
              <a:buNone/>
            </a:pPr>
            <a:endParaRPr sz="1800" i="1">
              <a:solidFill>
                <a:schemeClr val="dk1"/>
              </a:solidFill>
              <a:latin typeface="Montserrat"/>
              <a:ea typeface="Montserrat"/>
              <a:cs typeface="Montserrat"/>
              <a:sym typeface="Montserrat"/>
            </a:endParaRPr>
          </a:p>
        </p:txBody>
      </p:sp>
      <p:sp>
        <p:nvSpPr>
          <p:cNvPr id="697" name="Google Shape;697;p101"/>
          <p:cNvSpPr txBox="1"/>
          <p:nvPr/>
        </p:nvSpPr>
        <p:spPr>
          <a:xfrm>
            <a:off x="9053725" y="3415825"/>
            <a:ext cx="6091500" cy="7992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US" sz="1800" i="1">
                <a:solidFill>
                  <a:schemeClr val="dk1"/>
                </a:solidFill>
                <a:latin typeface="Montserrat"/>
                <a:ea typeface="Montserrat"/>
                <a:cs typeface="Montserrat"/>
                <a:sym typeface="Montserrat"/>
              </a:rPr>
              <a:t>Where our customers go for knowledge, to search for personal and professional growth.</a:t>
            </a:r>
            <a:endParaRPr sz="1800" i="1">
              <a:solidFill>
                <a:schemeClr val="dk1"/>
              </a:solidFill>
              <a:latin typeface="Montserrat"/>
              <a:ea typeface="Montserrat"/>
              <a:cs typeface="Montserrat"/>
              <a:sym typeface="Montserrat"/>
            </a:endParaRPr>
          </a:p>
          <a:p>
            <a:pPr marL="0" lvl="0" indent="0" algn="ctr" rtl="0">
              <a:lnSpc>
                <a:spcPct val="100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ctr" rtl="0">
              <a:lnSpc>
                <a:spcPct val="150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ctr" rtl="0">
              <a:lnSpc>
                <a:spcPct val="150000"/>
              </a:lnSpc>
              <a:spcBef>
                <a:spcPts val="0"/>
              </a:spcBef>
              <a:spcAft>
                <a:spcPts val="0"/>
              </a:spcAft>
              <a:buNone/>
            </a:pPr>
            <a:endParaRPr sz="1800" i="1">
              <a:solidFill>
                <a:schemeClr val="dk1"/>
              </a:solidFill>
              <a:latin typeface="Montserrat"/>
              <a:ea typeface="Montserrat"/>
              <a:cs typeface="Montserrat"/>
              <a:sym typeface="Montserrat"/>
            </a:endParaRPr>
          </a:p>
        </p:txBody>
      </p:sp>
      <p:sp>
        <p:nvSpPr>
          <p:cNvPr id="698" name="Google Shape;698;p101"/>
          <p:cNvSpPr txBox="1"/>
          <p:nvPr/>
        </p:nvSpPr>
        <p:spPr>
          <a:xfrm>
            <a:off x="16535875" y="3415825"/>
            <a:ext cx="6091500" cy="7992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US" sz="1800" i="1">
                <a:solidFill>
                  <a:schemeClr val="dk1"/>
                </a:solidFill>
                <a:latin typeface="Montserrat"/>
                <a:ea typeface="Montserrat"/>
                <a:cs typeface="Montserrat"/>
                <a:sym typeface="Montserrat"/>
              </a:rPr>
              <a:t>Where and how our customers consume other services in the growth of their business.</a:t>
            </a:r>
            <a:endParaRPr sz="1800" i="1">
              <a:solidFill>
                <a:schemeClr val="dk1"/>
              </a:solidFill>
              <a:latin typeface="Montserrat"/>
              <a:ea typeface="Montserrat"/>
              <a:cs typeface="Montserrat"/>
              <a:sym typeface="Montserrat"/>
            </a:endParaRPr>
          </a:p>
          <a:p>
            <a:pPr marL="457200" lvl="0" indent="0" algn="ctr" rtl="0">
              <a:lnSpc>
                <a:spcPct val="100000"/>
              </a:lnSpc>
              <a:spcBef>
                <a:spcPts val="0"/>
              </a:spcBef>
              <a:spcAft>
                <a:spcPts val="0"/>
              </a:spcAft>
              <a:buNone/>
            </a:pPr>
            <a:endParaRPr sz="1800" i="1">
              <a:solidFill>
                <a:schemeClr val="dk1"/>
              </a:solidFill>
              <a:latin typeface="Montserrat"/>
              <a:ea typeface="Montserrat"/>
              <a:cs typeface="Montserrat"/>
              <a:sym typeface="Montserrat"/>
            </a:endParaRPr>
          </a:p>
          <a:p>
            <a:pPr marL="457200" lvl="0" indent="0" algn="ctr" rtl="0">
              <a:lnSpc>
                <a:spcPct val="150000"/>
              </a:lnSpc>
              <a:spcBef>
                <a:spcPts val="0"/>
              </a:spcBef>
              <a:spcAft>
                <a:spcPts val="0"/>
              </a:spcAft>
              <a:buNone/>
            </a:pPr>
            <a:endParaRPr sz="1800" i="1">
              <a:solidFill>
                <a:schemeClr val="dk1"/>
              </a:solidFill>
              <a:latin typeface="Montserrat"/>
              <a:ea typeface="Montserrat"/>
              <a:cs typeface="Montserrat"/>
              <a:sym typeface="Montserrat"/>
            </a:endParaRPr>
          </a:p>
          <a:p>
            <a:pPr marL="457200" lvl="0" indent="0" algn="ctr" rtl="0">
              <a:lnSpc>
                <a:spcPct val="150000"/>
              </a:lnSpc>
              <a:spcBef>
                <a:spcPts val="0"/>
              </a:spcBef>
              <a:spcAft>
                <a:spcPts val="0"/>
              </a:spcAft>
              <a:buNone/>
            </a:pPr>
            <a:endParaRPr sz="1800" i="1">
              <a:solidFill>
                <a:schemeClr val="dk1"/>
              </a:solidFill>
              <a:latin typeface="Montserrat"/>
              <a:ea typeface="Montserrat"/>
              <a:cs typeface="Montserrat"/>
              <a:sym typeface="Montserrat"/>
            </a:endParaRPr>
          </a:p>
        </p:txBody>
      </p:sp>
      <p:sp>
        <p:nvSpPr>
          <p:cNvPr id="699" name="Google Shape;699;p101"/>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23</a:t>
            </a:fld>
            <a:endParaRPr sz="1400">
              <a:solidFill>
                <a:schemeClr val="dk2"/>
              </a:solidFill>
              <a:latin typeface="Lato"/>
              <a:ea typeface="Lato"/>
              <a:cs typeface="Lato"/>
              <a:sym typeface="Lato"/>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D5A00F"/>
        </a:solidFill>
        <a:effectLst/>
      </p:bgPr>
    </p:bg>
    <p:spTree>
      <p:nvGrpSpPr>
        <p:cNvPr id="1" name="Shape 703"/>
        <p:cNvGrpSpPr/>
        <p:nvPr/>
      </p:nvGrpSpPr>
      <p:grpSpPr>
        <a:xfrm>
          <a:off x="0" y="0"/>
          <a:ext cx="0" cy="0"/>
          <a:chOff x="0" y="0"/>
          <a:chExt cx="0" cy="0"/>
        </a:xfrm>
      </p:grpSpPr>
      <p:sp>
        <p:nvSpPr>
          <p:cNvPr id="704" name="Google Shape;704;p102"/>
          <p:cNvSpPr txBox="1"/>
          <p:nvPr/>
        </p:nvSpPr>
        <p:spPr>
          <a:xfrm>
            <a:off x="1870925" y="5633175"/>
            <a:ext cx="20369400" cy="5525700"/>
          </a:xfrm>
          <a:prstGeom prst="rect">
            <a:avLst/>
          </a:prstGeom>
          <a:noFill/>
          <a:ln>
            <a:noFill/>
          </a:ln>
        </p:spPr>
        <p:txBody>
          <a:bodyPr spcFirstLastPara="1" wrap="square" lIns="91425" tIns="91425" rIns="91425" bIns="91425" anchor="t" anchorCtr="0">
            <a:noAutofit/>
          </a:bodyPr>
          <a:lstStyle/>
          <a:p>
            <a:pPr marL="0" lvl="0" indent="0" algn="ctr" rtl="0">
              <a:lnSpc>
                <a:spcPct val="70000"/>
              </a:lnSpc>
              <a:spcBef>
                <a:spcPts val="0"/>
              </a:spcBef>
              <a:spcAft>
                <a:spcPts val="0"/>
              </a:spcAft>
              <a:buNone/>
            </a:pPr>
            <a:r>
              <a:rPr lang="en-US" sz="12000">
                <a:solidFill>
                  <a:srgbClr val="FFFFFF"/>
                </a:solidFill>
                <a:latin typeface="Proxima Nova Extrabold"/>
                <a:ea typeface="Proxima Nova Extrabold"/>
                <a:cs typeface="Proxima Nova Extrabold"/>
                <a:sym typeface="Proxima Nova Extrabold"/>
              </a:rPr>
              <a:t>OUR NARRATIVE</a:t>
            </a:r>
            <a:endParaRPr sz="12000">
              <a:solidFill>
                <a:srgbClr val="FFFFFF"/>
              </a:solidFill>
              <a:latin typeface="Proxima Nova Extrabold"/>
              <a:ea typeface="Proxima Nova Extrabold"/>
              <a:cs typeface="Proxima Nova Extrabold"/>
              <a:sym typeface="Proxima Nova Extrabold"/>
            </a:endParaRPr>
          </a:p>
          <a:p>
            <a:pPr marL="0" lvl="0" indent="0" algn="l" rtl="0">
              <a:lnSpc>
                <a:spcPct val="70000"/>
              </a:lnSpc>
              <a:spcBef>
                <a:spcPts val="0"/>
              </a:spcBef>
              <a:spcAft>
                <a:spcPts val="0"/>
              </a:spcAft>
              <a:buNone/>
            </a:pPr>
            <a:endParaRPr sz="20000">
              <a:solidFill>
                <a:srgbClr val="FFFFFF"/>
              </a:solidFill>
              <a:latin typeface="Proxima Nova Extrabold"/>
              <a:ea typeface="Proxima Nova Extrabold"/>
              <a:cs typeface="Proxima Nova Extrabold"/>
              <a:sym typeface="Proxima Nova Extrabold"/>
            </a:endParaRPr>
          </a:p>
        </p:txBody>
      </p:sp>
      <p:pic>
        <p:nvPicPr>
          <p:cNvPr id="705" name="Google Shape;705;p102"/>
          <p:cNvPicPr preferRelativeResize="0"/>
          <p:nvPr/>
        </p:nvPicPr>
        <p:blipFill>
          <a:blip r:embed="rId3">
            <a:alphaModFix/>
          </a:blip>
          <a:stretch>
            <a:fillRect/>
          </a:stretch>
        </p:blipFill>
        <p:spPr>
          <a:xfrm>
            <a:off x="11398072" y="3303270"/>
            <a:ext cx="1315099" cy="1460577"/>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09"/>
        <p:cNvGrpSpPr/>
        <p:nvPr/>
      </p:nvGrpSpPr>
      <p:grpSpPr>
        <a:xfrm>
          <a:off x="0" y="0"/>
          <a:ext cx="0" cy="0"/>
          <a:chOff x="0" y="0"/>
          <a:chExt cx="0" cy="0"/>
        </a:xfrm>
      </p:grpSpPr>
      <p:sp>
        <p:nvSpPr>
          <p:cNvPr id="710" name="Google Shape;710;p103"/>
          <p:cNvSpPr txBox="1"/>
          <p:nvPr/>
        </p:nvSpPr>
        <p:spPr>
          <a:xfrm>
            <a:off x="19819029" y="3689425"/>
            <a:ext cx="4304700" cy="4063500"/>
          </a:xfrm>
          <a:prstGeom prst="rect">
            <a:avLst/>
          </a:prstGeom>
          <a:noFill/>
          <a:ln>
            <a:noFill/>
          </a:ln>
        </p:spPr>
        <p:txBody>
          <a:bodyPr spcFirstLastPara="1" wrap="square" lIns="91425" tIns="91425" rIns="91425" bIns="91425" anchor="t" anchorCtr="0">
            <a:spAutoFit/>
          </a:bodyPr>
          <a:lstStyle/>
          <a:p>
            <a:pPr marL="0" marR="292100" lvl="0" indent="0" algn="l" rtl="0">
              <a:spcBef>
                <a:spcPts val="0"/>
              </a:spcBef>
              <a:spcAft>
                <a:spcPts val="0"/>
              </a:spcAft>
              <a:buNone/>
            </a:pPr>
            <a:r>
              <a:rPr lang="en-US" sz="2100">
                <a:solidFill>
                  <a:schemeClr val="dk1"/>
                </a:solidFill>
                <a:latin typeface="Proxima Nova"/>
                <a:ea typeface="Proxima Nova"/>
                <a:cs typeface="Proxima Nova"/>
                <a:sym typeface="Proxima Nova"/>
              </a:rPr>
              <a:t>Empowered with the same strategic law advantages as the large organizations.</a:t>
            </a: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r>
              <a:rPr lang="en-US" sz="2100">
                <a:solidFill>
                  <a:schemeClr val="dk1"/>
                </a:solidFill>
                <a:latin typeface="Proxima Nova"/>
                <a:ea typeface="Proxima Nova"/>
                <a:cs typeface="Proxima Nova"/>
                <a:sym typeface="Proxima Nova"/>
              </a:rPr>
              <a:t>Navigate the unknown to uncover new strategic opportunities and growth. </a:t>
            </a: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Clr>
                <a:schemeClr val="dk1"/>
              </a:buClr>
              <a:buSzPts val="1100"/>
              <a:buFont typeface="Arial"/>
              <a:buNone/>
            </a:pP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p:txBody>
      </p:sp>
      <p:sp>
        <p:nvSpPr>
          <p:cNvPr id="711" name="Google Shape;711;p103"/>
          <p:cNvSpPr txBox="1"/>
          <p:nvPr/>
        </p:nvSpPr>
        <p:spPr>
          <a:xfrm>
            <a:off x="19819025" y="9806400"/>
            <a:ext cx="4034100" cy="3417000"/>
          </a:xfrm>
          <a:prstGeom prst="rect">
            <a:avLst/>
          </a:prstGeom>
          <a:noFill/>
          <a:ln>
            <a:noFill/>
          </a:ln>
        </p:spPr>
        <p:txBody>
          <a:bodyPr spcFirstLastPara="1" wrap="square" lIns="91425" tIns="91425" rIns="91425" bIns="91425" anchor="t" anchorCtr="0">
            <a:spAutoFit/>
          </a:bodyPr>
          <a:lstStyle/>
          <a:p>
            <a:pPr marL="0" marR="292100" lvl="0" indent="0" algn="l" rtl="0">
              <a:lnSpc>
                <a:spcPct val="100000"/>
              </a:lnSpc>
              <a:spcBef>
                <a:spcPts val="0"/>
              </a:spcBef>
              <a:spcAft>
                <a:spcPts val="0"/>
              </a:spcAft>
              <a:buNone/>
            </a:pPr>
            <a:r>
              <a:rPr lang="en-US" sz="2100">
                <a:solidFill>
                  <a:schemeClr val="dk1"/>
                </a:solidFill>
                <a:latin typeface="Proxima Nova"/>
                <a:ea typeface="Proxima Nova"/>
                <a:cs typeface="Proxima Nova"/>
                <a:sym typeface="Proxima Nova"/>
              </a:rPr>
              <a:t>Remain reactive and paralyzed by risks of unknown costs, response time, and business complexity.</a:t>
            </a: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r>
              <a:rPr lang="en-US" sz="2100">
                <a:solidFill>
                  <a:schemeClr val="dk1"/>
                </a:solidFill>
                <a:latin typeface="Proxima Nova"/>
                <a:ea typeface="Proxima Nova"/>
                <a:cs typeface="Proxima Nova"/>
                <a:sym typeface="Proxima Nova"/>
              </a:rPr>
              <a:t>Going blindly or alone into the unknown.</a:t>
            </a: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Clr>
                <a:schemeClr val="dk1"/>
              </a:buClr>
              <a:buSzPts val="1100"/>
              <a:buFont typeface="Arial"/>
              <a:buNone/>
            </a:pP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p:txBody>
      </p:sp>
      <p:sp>
        <p:nvSpPr>
          <p:cNvPr id="712" name="Google Shape;712;p103"/>
          <p:cNvSpPr txBox="1"/>
          <p:nvPr/>
        </p:nvSpPr>
        <p:spPr>
          <a:xfrm>
            <a:off x="13749775" y="3281525"/>
            <a:ext cx="4666200" cy="1800900"/>
          </a:xfrm>
          <a:prstGeom prst="rect">
            <a:avLst/>
          </a:prstGeom>
          <a:noFill/>
          <a:ln>
            <a:noFill/>
          </a:ln>
        </p:spPr>
        <p:txBody>
          <a:bodyPr spcFirstLastPara="1" wrap="square" lIns="91425" tIns="91425" rIns="91425" bIns="91425" anchor="t" anchorCtr="0">
            <a:spAutoFit/>
          </a:bodyPr>
          <a:lstStyle/>
          <a:p>
            <a:pPr marL="0" marR="292100" lvl="0" indent="0" algn="l" rtl="0">
              <a:spcBef>
                <a:spcPts val="0"/>
              </a:spcBef>
              <a:spcAft>
                <a:spcPts val="0"/>
              </a:spcAft>
              <a:buNone/>
            </a:pPr>
            <a:r>
              <a:rPr lang="en-US" sz="2100">
                <a:solidFill>
                  <a:schemeClr val="dk1"/>
                </a:solidFill>
                <a:latin typeface="Proxima Nova"/>
                <a:ea typeface="Proxima Nova"/>
                <a:cs typeface="Proxima Nova"/>
                <a:sym typeface="Proxima Nova"/>
              </a:rPr>
              <a:t>Go boldly into the unknown. </a:t>
            </a:r>
            <a:endParaRPr sz="2100">
              <a:solidFill>
                <a:schemeClr val="dk1"/>
              </a:solidFill>
              <a:latin typeface="Proxima Nova"/>
              <a:ea typeface="Proxima Nova"/>
              <a:cs typeface="Proxima Nova"/>
              <a:sym typeface="Proxima Nova"/>
            </a:endParaRPr>
          </a:p>
          <a:p>
            <a:pPr marL="0" marR="292100" lvl="0" indent="0" algn="l" rtl="0">
              <a:spcBef>
                <a:spcPts val="0"/>
              </a:spcBef>
              <a:spcAft>
                <a:spcPts val="0"/>
              </a:spcAft>
              <a:buNone/>
            </a:pPr>
            <a:endParaRPr sz="2100">
              <a:solidFill>
                <a:schemeClr val="dk1"/>
              </a:solidFill>
              <a:latin typeface="Proxima Nova"/>
              <a:ea typeface="Proxima Nova"/>
              <a:cs typeface="Proxima Nova"/>
              <a:sym typeface="Proxima Nova"/>
            </a:endParaRPr>
          </a:p>
          <a:p>
            <a:pPr marL="0" marR="292100" lvl="0" indent="0" algn="l" rtl="0">
              <a:spcBef>
                <a:spcPts val="0"/>
              </a:spcBef>
              <a:spcAft>
                <a:spcPts val="0"/>
              </a:spcAft>
              <a:buNone/>
            </a:pPr>
            <a:r>
              <a:rPr lang="en-US" sz="2100">
                <a:solidFill>
                  <a:schemeClr val="dk1"/>
                </a:solidFill>
                <a:latin typeface="Proxima Nova"/>
                <a:ea typeface="Proxima Nova"/>
                <a:cs typeface="Proxima Nova"/>
                <a:sym typeface="Proxima Nova"/>
              </a:rPr>
              <a:t>Take the assessment. Get paired with a “Chief Legal Officer” to help you navigate what’s ahead.</a:t>
            </a:r>
            <a:endParaRPr sz="2100">
              <a:solidFill>
                <a:schemeClr val="dk1"/>
              </a:solidFill>
              <a:latin typeface="Proxima Nova"/>
              <a:ea typeface="Proxima Nova"/>
              <a:cs typeface="Proxima Nova"/>
              <a:sym typeface="Proxima Nova"/>
            </a:endParaRPr>
          </a:p>
        </p:txBody>
      </p:sp>
      <p:sp>
        <p:nvSpPr>
          <p:cNvPr id="713" name="Google Shape;713;p103"/>
          <p:cNvSpPr txBox="1"/>
          <p:nvPr/>
        </p:nvSpPr>
        <p:spPr>
          <a:xfrm>
            <a:off x="11924875" y="11408330"/>
            <a:ext cx="4666200" cy="2770500"/>
          </a:xfrm>
          <a:prstGeom prst="rect">
            <a:avLst/>
          </a:prstGeom>
          <a:noFill/>
          <a:ln>
            <a:noFill/>
          </a:ln>
        </p:spPr>
        <p:txBody>
          <a:bodyPr spcFirstLastPara="1" wrap="square" lIns="91425" tIns="91425" rIns="91425" bIns="91425" anchor="t" anchorCtr="0">
            <a:spAutoFit/>
          </a:bodyPr>
          <a:lstStyle/>
          <a:p>
            <a:pPr marL="0" marR="292100" lvl="0" indent="0" algn="l" rtl="0">
              <a:spcBef>
                <a:spcPts val="0"/>
              </a:spcBef>
              <a:spcAft>
                <a:spcPts val="0"/>
              </a:spcAft>
              <a:buClr>
                <a:schemeClr val="dk1"/>
              </a:buClr>
              <a:buSzPts val="1100"/>
              <a:buFont typeface="Arial"/>
              <a:buNone/>
            </a:pPr>
            <a:r>
              <a:rPr lang="en-US" sz="2100">
                <a:solidFill>
                  <a:schemeClr val="dk1"/>
                </a:solidFill>
                <a:latin typeface="Proxima Nova"/>
                <a:ea typeface="Proxima Nova"/>
                <a:cs typeface="Proxima Nova"/>
                <a:sym typeface="Proxima Nova"/>
              </a:rPr>
              <a:t>Remove the barriers of costs, response time, and complexity so that all business leaders can have a “Chief Legal Officer” on their team not their payroll.</a:t>
            </a:r>
            <a:endParaRPr sz="2100">
              <a:solidFill>
                <a:schemeClr val="dk1"/>
              </a:solidFill>
              <a:latin typeface="Proxima Nova"/>
              <a:ea typeface="Proxima Nova"/>
              <a:cs typeface="Proxima Nova"/>
              <a:sym typeface="Proxima Nova"/>
            </a:endParaRPr>
          </a:p>
          <a:p>
            <a:pPr marL="0" marR="292100" lvl="0" indent="0" algn="l" rtl="0">
              <a:spcBef>
                <a:spcPts val="0"/>
              </a:spcBef>
              <a:spcAft>
                <a:spcPts val="0"/>
              </a:spcAft>
              <a:buClr>
                <a:schemeClr val="dk1"/>
              </a:buClr>
              <a:buSzPts val="1100"/>
              <a:buFont typeface="Arial"/>
              <a:buNone/>
            </a:pP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p:txBody>
      </p:sp>
      <p:sp>
        <p:nvSpPr>
          <p:cNvPr id="714" name="Google Shape;714;p103"/>
          <p:cNvSpPr txBox="1"/>
          <p:nvPr/>
        </p:nvSpPr>
        <p:spPr>
          <a:xfrm>
            <a:off x="6800250" y="3258850"/>
            <a:ext cx="5546400" cy="3093900"/>
          </a:xfrm>
          <a:prstGeom prst="rect">
            <a:avLst/>
          </a:prstGeom>
          <a:noFill/>
          <a:ln>
            <a:noFill/>
          </a:ln>
        </p:spPr>
        <p:txBody>
          <a:bodyPr spcFirstLastPara="1" wrap="square" lIns="91425" tIns="91425" rIns="91425" bIns="91425" anchor="t" anchorCtr="0">
            <a:spAutoFit/>
          </a:bodyPr>
          <a:lstStyle/>
          <a:p>
            <a:pPr marL="0" marR="292100" lvl="0" indent="0" algn="l" rtl="0">
              <a:lnSpc>
                <a:spcPct val="100000"/>
              </a:lnSpc>
              <a:spcBef>
                <a:spcPts val="0"/>
              </a:spcBef>
              <a:spcAft>
                <a:spcPts val="0"/>
              </a:spcAft>
              <a:buNone/>
            </a:pPr>
            <a:r>
              <a:rPr lang="en-US" sz="2100">
                <a:solidFill>
                  <a:schemeClr val="dk1"/>
                </a:solidFill>
                <a:latin typeface="Proxima Nova"/>
                <a:ea typeface="Proxima Nova"/>
                <a:cs typeface="Proxima Nova"/>
                <a:sym typeface="Proxima Nova"/>
              </a:rPr>
              <a:t>Equinox is a group of strategic business leaders and lawyers who: </a:t>
            </a:r>
            <a:br>
              <a:rPr lang="en-US" sz="2100">
                <a:solidFill>
                  <a:schemeClr val="dk1"/>
                </a:solidFill>
                <a:latin typeface="Proxima Nova"/>
                <a:ea typeface="Proxima Nova"/>
                <a:cs typeface="Proxima Nova"/>
                <a:sym typeface="Proxima Nova"/>
              </a:rPr>
            </a:b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r>
              <a:rPr lang="en-US" sz="2100">
                <a:solidFill>
                  <a:schemeClr val="dk1"/>
                </a:solidFill>
                <a:latin typeface="Proxima Nova"/>
                <a:ea typeface="Proxima Nova"/>
                <a:cs typeface="Proxima Nova"/>
                <a:sym typeface="Proxima Nova"/>
              </a:rPr>
              <a:t>1. Know what you don't know </a:t>
            </a:r>
            <a:br>
              <a:rPr lang="en-US" sz="2100">
                <a:solidFill>
                  <a:schemeClr val="dk1"/>
                </a:solidFill>
                <a:latin typeface="Proxima Nova"/>
                <a:ea typeface="Proxima Nova"/>
                <a:cs typeface="Proxima Nova"/>
                <a:sym typeface="Proxima Nova"/>
              </a:rPr>
            </a:b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r>
              <a:rPr lang="en-US" sz="2100">
                <a:solidFill>
                  <a:schemeClr val="dk1"/>
                </a:solidFill>
                <a:latin typeface="Proxima Nova"/>
                <a:ea typeface="Proxima Nova"/>
                <a:cs typeface="Proxima Nova"/>
                <a:sym typeface="Proxima Nova"/>
              </a:rPr>
              <a:t>2. Wield the power of law to enable the freedom and confidence to go boldly into the unknown. </a:t>
            </a: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p:txBody>
      </p:sp>
      <p:sp>
        <p:nvSpPr>
          <p:cNvPr id="715" name="Google Shape;715;p103"/>
          <p:cNvSpPr txBox="1"/>
          <p:nvPr/>
        </p:nvSpPr>
        <p:spPr>
          <a:xfrm>
            <a:off x="5454375" y="9807875"/>
            <a:ext cx="5641800" cy="2124000"/>
          </a:xfrm>
          <a:prstGeom prst="rect">
            <a:avLst/>
          </a:prstGeom>
          <a:noFill/>
          <a:ln>
            <a:noFill/>
          </a:ln>
        </p:spPr>
        <p:txBody>
          <a:bodyPr spcFirstLastPara="1" wrap="square" lIns="91425" tIns="91425" rIns="91425" bIns="91425" anchor="t" anchorCtr="0">
            <a:spAutoFit/>
          </a:bodyPr>
          <a:lstStyle/>
          <a:p>
            <a:pPr marL="0" marR="292100" lvl="0" indent="0" algn="l" rtl="0">
              <a:lnSpc>
                <a:spcPct val="100000"/>
              </a:lnSpc>
              <a:spcBef>
                <a:spcPts val="0"/>
              </a:spcBef>
              <a:spcAft>
                <a:spcPts val="0"/>
              </a:spcAft>
              <a:buNone/>
            </a:pPr>
            <a:r>
              <a:rPr lang="en-US" sz="2100">
                <a:solidFill>
                  <a:schemeClr val="dk1"/>
                </a:solidFill>
                <a:latin typeface="Proxima Nova"/>
                <a:ea typeface="Proxima Nova"/>
                <a:cs typeface="Proxima Nova"/>
                <a:sym typeface="Proxima Nova"/>
              </a:rPr>
              <a:t>Fear of the unknown slows or paralyzes innovation because they don’t know what they don’t know about legal issues.</a:t>
            </a: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r>
              <a:rPr lang="en-US" sz="2100">
                <a:solidFill>
                  <a:schemeClr val="dk1"/>
                </a:solidFill>
                <a:latin typeface="Proxima Nova"/>
                <a:ea typeface="Proxima Nova"/>
                <a:cs typeface="Proxima Nova"/>
                <a:sym typeface="Proxima Nova"/>
              </a:rPr>
              <a:t>Don’t think they can afford to have a an attorney on their team so they try to DIY.</a:t>
            </a:r>
            <a:endParaRPr sz="2100">
              <a:solidFill>
                <a:schemeClr val="dk1"/>
              </a:solidFill>
              <a:latin typeface="Proxima Nova"/>
              <a:ea typeface="Proxima Nova"/>
              <a:cs typeface="Proxima Nova"/>
              <a:sym typeface="Proxima Nova"/>
            </a:endParaRPr>
          </a:p>
        </p:txBody>
      </p:sp>
      <p:cxnSp>
        <p:nvCxnSpPr>
          <p:cNvPr id="716" name="Google Shape;716;p103"/>
          <p:cNvCxnSpPr>
            <a:stCxn id="717" idx="5"/>
            <a:endCxn id="718" idx="1"/>
          </p:cNvCxnSpPr>
          <p:nvPr/>
        </p:nvCxnSpPr>
        <p:spPr>
          <a:xfrm>
            <a:off x="3200778" y="4769290"/>
            <a:ext cx="2624700" cy="3448500"/>
          </a:xfrm>
          <a:prstGeom prst="straightConnector1">
            <a:avLst/>
          </a:prstGeom>
          <a:noFill/>
          <a:ln w="76200" cap="flat" cmpd="sng">
            <a:solidFill>
              <a:srgbClr val="004964"/>
            </a:solidFill>
            <a:prstDash val="dash"/>
            <a:round/>
            <a:headEnd type="none" w="med" len="med"/>
            <a:tailEnd type="none" w="med" len="med"/>
          </a:ln>
        </p:spPr>
      </p:cxnSp>
      <p:cxnSp>
        <p:nvCxnSpPr>
          <p:cNvPr id="719" name="Google Shape;719;p103"/>
          <p:cNvCxnSpPr>
            <a:stCxn id="720" idx="3"/>
            <a:endCxn id="718" idx="7"/>
          </p:cNvCxnSpPr>
          <p:nvPr/>
        </p:nvCxnSpPr>
        <p:spPr>
          <a:xfrm flipH="1">
            <a:off x="6435047" y="7031703"/>
            <a:ext cx="1561200" cy="1186200"/>
          </a:xfrm>
          <a:prstGeom prst="straightConnector1">
            <a:avLst/>
          </a:prstGeom>
          <a:noFill/>
          <a:ln w="76200" cap="flat" cmpd="sng">
            <a:solidFill>
              <a:srgbClr val="004964"/>
            </a:solidFill>
            <a:prstDash val="dash"/>
            <a:round/>
            <a:headEnd type="none" w="med" len="med"/>
            <a:tailEnd type="none" w="med" len="med"/>
          </a:ln>
        </p:spPr>
      </p:cxnSp>
      <p:cxnSp>
        <p:nvCxnSpPr>
          <p:cNvPr id="721" name="Google Shape;721;p103"/>
          <p:cNvCxnSpPr>
            <a:stCxn id="720" idx="5"/>
            <a:endCxn id="722" idx="1"/>
          </p:cNvCxnSpPr>
          <p:nvPr/>
        </p:nvCxnSpPr>
        <p:spPr>
          <a:xfrm>
            <a:off x="8605703" y="7031703"/>
            <a:ext cx="4555200" cy="2902500"/>
          </a:xfrm>
          <a:prstGeom prst="straightConnector1">
            <a:avLst/>
          </a:prstGeom>
          <a:noFill/>
          <a:ln w="76200" cap="flat" cmpd="sng">
            <a:solidFill>
              <a:srgbClr val="004964"/>
            </a:solidFill>
            <a:prstDash val="dash"/>
            <a:round/>
            <a:headEnd type="none" w="med" len="med"/>
            <a:tailEnd type="none" w="med" len="med"/>
          </a:ln>
        </p:spPr>
      </p:cxnSp>
      <p:cxnSp>
        <p:nvCxnSpPr>
          <p:cNvPr id="723" name="Google Shape;723;p103"/>
          <p:cNvCxnSpPr>
            <a:stCxn id="724" idx="4"/>
            <a:endCxn id="722" idx="7"/>
          </p:cNvCxnSpPr>
          <p:nvPr/>
        </p:nvCxnSpPr>
        <p:spPr>
          <a:xfrm flipH="1">
            <a:off x="13770325" y="6371963"/>
            <a:ext cx="1412400" cy="3562200"/>
          </a:xfrm>
          <a:prstGeom prst="straightConnector1">
            <a:avLst/>
          </a:prstGeom>
          <a:noFill/>
          <a:ln w="76200" cap="flat" cmpd="sng">
            <a:solidFill>
              <a:srgbClr val="004964"/>
            </a:solidFill>
            <a:prstDash val="dash"/>
            <a:round/>
            <a:headEnd type="none" w="med" len="med"/>
            <a:tailEnd type="none" w="med" len="med"/>
          </a:ln>
        </p:spPr>
      </p:cxnSp>
      <p:cxnSp>
        <p:nvCxnSpPr>
          <p:cNvPr id="725" name="Google Shape;725;p103"/>
          <p:cNvCxnSpPr>
            <a:stCxn id="724" idx="6"/>
            <a:endCxn id="726" idx="1"/>
          </p:cNvCxnSpPr>
          <p:nvPr/>
        </p:nvCxnSpPr>
        <p:spPr>
          <a:xfrm>
            <a:off x="15613675" y="5941013"/>
            <a:ext cx="1777500" cy="1536600"/>
          </a:xfrm>
          <a:prstGeom prst="straightConnector1">
            <a:avLst/>
          </a:prstGeom>
          <a:noFill/>
          <a:ln w="76200" cap="flat" cmpd="sng">
            <a:solidFill>
              <a:srgbClr val="004964"/>
            </a:solidFill>
            <a:prstDash val="dash"/>
            <a:round/>
            <a:headEnd type="none" w="med" len="med"/>
            <a:tailEnd type="none" w="med" len="med"/>
          </a:ln>
        </p:spPr>
      </p:cxnSp>
      <p:cxnSp>
        <p:nvCxnSpPr>
          <p:cNvPr id="727" name="Google Shape;727;p103"/>
          <p:cNvCxnSpPr>
            <a:stCxn id="728" idx="4"/>
            <a:endCxn id="729" idx="0"/>
          </p:cNvCxnSpPr>
          <p:nvPr/>
        </p:nvCxnSpPr>
        <p:spPr>
          <a:xfrm flipH="1">
            <a:off x="17967950" y="2770213"/>
            <a:ext cx="2148900" cy="4870500"/>
          </a:xfrm>
          <a:prstGeom prst="straightConnector1">
            <a:avLst/>
          </a:prstGeom>
          <a:noFill/>
          <a:ln w="76200" cap="flat" cmpd="sng">
            <a:solidFill>
              <a:srgbClr val="004964"/>
            </a:solidFill>
            <a:prstDash val="dash"/>
            <a:round/>
            <a:headEnd type="none" w="med" len="med"/>
            <a:tailEnd type="none" w="med" len="med"/>
          </a:ln>
        </p:spPr>
      </p:cxnSp>
      <p:cxnSp>
        <p:nvCxnSpPr>
          <p:cNvPr id="730" name="Google Shape;730;p103"/>
          <p:cNvCxnSpPr>
            <a:endCxn id="729" idx="3"/>
          </p:cNvCxnSpPr>
          <p:nvPr/>
        </p:nvCxnSpPr>
        <p:spPr>
          <a:xfrm rot="10800000">
            <a:off x="18323875" y="7902225"/>
            <a:ext cx="1671900" cy="746700"/>
          </a:xfrm>
          <a:prstGeom prst="straightConnector1">
            <a:avLst/>
          </a:prstGeom>
          <a:noFill/>
          <a:ln w="76200" cap="flat" cmpd="sng">
            <a:solidFill>
              <a:srgbClr val="004964"/>
            </a:solidFill>
            <a:prstDash val="dash"/>
            <a:round/>
            <a:headEnd type="none" w="med" len="med"/>
            <a:tailEnd type="none" w="med" len="med"/>
          </a:ln>
        </p:spPr>
      </p:cxnSp>
      <p:sp>
        <p:nvSpPr>
          <p:cNvPr id="726" name="Google Shape;726;p103"/>
          <p:cNvSpPr/>
          <p:nvPr/>
        </p:nvSpPr>
        <p:spPr>
          <a:xfrm>
            <a:off x="17215375" y="7301925"/>
            <a:ext cx="1200600" cy="1200600"/>
          </a:xfrm>
          <a:prstGeom prst="flowChartConnector">
            <a:avLst/>
          </a:prstGeom>
          <a:gradFill>
            <a:gsLst>
              <a:gs pos="0">
                <a:srgbClr val="FFCE3B"/>
              </a:gs>
              <a:gs pos="100000">
                <a:srgbClr val="B18607"/>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103"/>
          <p:cNvSpPr/>
          <p:nvPr/>
        </p:nvSpPr>
        <p:spPr>
          <a:xfrm>
            <a:off x="13034650" y="9807863"/>
            <a:ext cx="861900" cy="861900"/>
          </a:xfrm>
          <a:prstGeom prst="flowChartConnector">
            <a:avLst/>
          </a:prstGeom>
          <a:gradFill>
            <a:gsLst>
              <a:gs pos="0">
                <a:srgbClr val="FFCE3B"/>
              </a:gs>
              <a:gs pos="100000">
                <a:srgbClr val="B18607"/>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103"/>
          <p:cNvSpPr/>
          <p:nvPr/>
        </p:nvSpPr>
        <p:spPr>
          <a:xfrm>
            <a:off x="7870025" y="6296025"/>
            <a:ext cx="861900" cy="861900"/>
          </a:xfrm>
          <a:prstGeom prst="flowChartConnector">
            <a:avLst/>
          </a:prstGeom>
          <a:gradFill>
            <a:gsLst>
              <a:gs pos="0">
                <a:srgbClr val="FFCE3B"/>
              </a:gs>
              <a:gs pos="100000">
                <a:srgbClr val="B18607"/>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103"/>
          <p:cNvSpPr/>
          <p:nvPr/>
        </p:nvSpPr>
        <p:spPr>
          <a:xfrm>
            <a:off x="5699363" y="8091674"/>
            <a:ext cx="861900" cy="861900"/>
          </a:xfrm>
          <a:prstGeom prst="flowChartConnector">
            <a:avLst/>
          </a:prstGeom>
          <a:gradFill>
            <a:gsLst>
              <a:gs pos="0">
                <a:srgbClr val="FFCE3B"/>
              </a:gs>
              <a:gs pos="100000">
                <a:srgbClr val="B18607"/>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103"/>
          <p:cNvSpPr/>
          <p:nvPr/>
        </p:nvSpPr>
        <p:spPr>
          <a:xfrm>
            <a:off x="2465100" y="4033613"/>
            <a:ext cx="861900" cy="861900"/>
          </a:xfrm>
          <a:prstGeom prst="flowChartConnector">
            <a:avLst/>
          </a:prstGeom>
          <a:gradFill>
            <a:gsLst>
              <a:gs pos="0">
                <a:srgbClr val="FFCE3B"/>
              </a:gs>
              <a:gs pos="100000">
                <a:srgbClr val="B18607"/>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103"/>
          <p:cNvSpPr txBox="1"/>
          <p:nvPr/>
        </p:nvSpPr>
        <p:spPr>
          <a:xfrm>
            <a:off x="573400" y="18386925"/>
            <a:ext cx="1802400" cy="523200"/>
          </a:xfrm>
          <a:prstGeom prst="rect">
            <a:avLst/>
          </a:prstGeom>
          <a:noFill/>
          <a:ln>
            <a:noFill/>
          </a:ln>
        </p:spPr>
        <p:txBody>
          <a:bodyPr spcFirstLastPara="1" wrap="square" lIns="91425" tIns="91425" rIns="91425" bIns="91425" anchor="t" anchorCtr="0">
            <a:spAutoFit/>
          </a:bodyPr>
          <a:lstStyle/>
          <a:p>
            <a:pPr marL="0" marR="292100" lvl="0" indent="0" algn="l" rtl="0">
              <a:lnSpc>
                <a:spcPct val="130000"/>
              </a:lnSpc>
              <a:spcBef>
                <a:spcPts val="0"/>
              </a:spcBef>
              <a:spcAft>
                <a:spcPts val="0"/>
              </a:spcAft>
              <a:buNone/>
            </a:pPr>
            <a:r>
              <a:rPr lang="en-US" sz="2200" b="1">
                <a:solidFill>
                  <a:schemeClr val="dk1"/>
                </a:solidFill>
                <a:latin typeface="Montserrat"/>
                <a:ea typeface="Montserrat"/>
                <a:cs typeface="Montserrat"/>
                <a:sym typeface="Montserrat"/>
              </a:rPr>
              <a:t>Daniel </a:t>
            </a:r>
            <a:endParaRPr sz="2200" b="1">
              <a:solidFill>
                <a:schemeClr val="dk1"/>
              </a:solidFill>
              <a:latin typeface="Montserrat"/>
              <a:ea typeface="Montserrat"/>
              <a:cs typeface="Montserrat"/>
              <a:sym typeface="Montserrat"/>
            </a:endParaRPr>
          </a:p>
        </p:txBody>
      </p:sp>
      <p:sp>
        <p:nvSpPr>
          <p:cNvPr id="732" name="Google Shape;732;p103"/>
          <p:cNvSpPr txBox="1"/>
          <p:nvPr/>
        </p:nvSpPr>
        <p:spPr>
          <a:xfrm>
            <a:off x="4224150" y="21437200"/>
            <a:ext cx="5357100" cy="523200"/>
          </a:xfrm>
          <a:prstGeom prst="rect">
            <a:avLst/>
          </a:prstGeom>
          <a:noFill/>
          <a:ln>
            <a:noFill/>
          </a:ln>
        </p:spPr>
        <p:txBody>
          <a:bodyPr spcFirstLastPara="1" wrap="square" lIns="91425" tIns="91425" rIns="91425" bIns="91425" anchor="t" anchorCtr="0">
            <a:spAutoFit/>
          </a:bodyPr>
          <a:lstStyle/>
          <a:p>
            <a:pPr marL="0" marR="292100" lvl="0" indent="0" algn="l" rtl="0">
              <a:lnSpc>
                <a:spcPct val="130000"/>
              </a:lnSpc>
              <a:spcBef>
                <a:spcPts val="0"/>
              </a:spcBef>
              <a:spcAft>
                <a:spcPts val="0"/>
              </a:spcAft>
              <a:buNone/>
            </a:pPr>
            <a:r>
              <a:rPr lang="en-US" sz="2200" b="1">
                <a:solidFill>
                  <a:schemeClr val="dk1"/>
                </a:solidFill>
                <a:latin typeface="Montserrat"/>
                <a:ea typeface="Montserrat"/>
                <a:cs typeface="Montserrat"/>
                <a:sym typeface="Montserrat"/>
              </a:rPr>
              <a:t>Getting ass kicked by bullies </a:t>
            </a:r>
            <a:endParaRPr sz="2200" b="1">
              <a:solidFill>
                <a:schemeClr val="dk1"/>
              </a:solidFill>
              <a:latin typeface="Montserrat"/>
              <a:ea typeface="Montserrat"/>
              <a:cs typeface="Montserrat"/>
              <a:sym typeface="Montserrat"/>
            </a:endParaRPr>
          </a:p>
        </p:txBody>
      </p:sp>
      <p:sp>
        <p:nvSpPr>
          <p:cNvPr id="733" name="Google Shape;733;p103"/>
          <p:cNvSpPr txBox="1"/>
          <p:nvPr/>
        </p:nvSpPr>
        <p:spPr>
          <a:xfrm>
            <a:off x="10511700" y="20597525"/>
            <a:ext cx="5357100" cy="523200"/>
          </a:xfrm>
          <a:prstGeom prst="rect">
            <a:avLst/>
          </a:prstGeom>
          <a:noFill/>
          <a:ln>
            <a:noFill/>
          </a:ln>
        </p:spPr>
        <p:txBody>
          <a:bodyPr spcFirstLastPara="1" wrap="square" lIns="91425" tIns="91425" rIns="91425" bIns="91425" anchor="t" anchorCtr="0">
            <a:spAutoFit/>
          </a:bodyPr>
          <a:lstStyle/>
          <a:p>
            <a:pPr marL="0" marR="292100" lvl="0" indent="0" algn="l" rtl="0">
              <a:lnSpc>
                <a:spcPct val="130000"/>
              </a:lnSpc>
              <a:spcBef>
                <a:spcPts val="0"/>
              </a:spcBef>
              <a:spcAft>
                <a:spcPts val="0"/>
              </a:spcAft>
              <a:buNone/>
            </a:pPr>
            <a:r>
              <a:rPr lang="en-US" sz="2200" b="1">
                <a:solidFill>
                  <a:schemeClr val="dk1"/>
                </a:solidFill>
                <a:latin typeface="Montserrat"/>
                <a:ea typeface="Montserrat"/>
                <a:cs typeface="Montserrat"/>
                <a:sym typeface="Montserrat"/>
              </a:rPr>
              <a:t>Learn Karate</a:t>
            </a:r>
            <a:endParaRPr sz="2200" b="1">
              <a:solidFill>
                <a:schemeClr val="dk1"/>
              </a:solidFill>
              <a:latin typeface="Montserrat"/>
              <a:ea typeface="Montserrat"/>
              <a:cs typeface="Montserrat"/>
              <a:sym typeface="Montserrat"/>
            </a:endParaRPr>
          </a:p>
        </p:txBody>
      </p:sp>
      <p:sp>
        <p:nvSpPr>
          <p:cNvPr id="734" name="Google Shape;734;p103"/>
          <p:cNvSpPr txBox="1"/>
          <p:nvPr/>
        </p:nvSpPr>
        <p:spPr>
          <a:xfrm>
            <a:off x="18827150" y="21147100"/>
            <a:ext cx="3986100" cy="963600"/>
          </a:xfrm>
          <a:prstGeom prst="rect">
            <a:avLst/>
          </a:prstGeom>
          <a:noFill/>
          <a:ln>
            <a:noFill/>
          </a:ln>
        </p:spPr>
        <p:txBody>
          <a:bodyPr spcFirstLastPara="1" wrap="square" lIns="91425" tIns="91425" rIns="91425" bIns="91425" anchor="t" anchorCtr="0">
            <a:spAutoFit/>
          </a:bodyPr>
          <a:lstStyle/>
          <a:p>
            <a:pPr marL="0" marR="292100" lvl="0" indent="0" algn="l" rtl="0">
              <a:lnSpc>
                <a:spcPct val="130000"/>
              </a:lnSpc>
              <a:spcBef>
                <a:spcPts val="0"/>
              </a:spcBef>
              <a:spcAft>
                <a:spcPts val="0"/>
              </a:spcAft>
              <a:buNone/>
            </a:pPr>
            <a:r>
              <a:rPr lang="en-US" sz="2200" b="1">
                <a:solidFill>
                  <a:schemeClr val="dk1"/>
                </a:solidFill>
                <a:latin typeface="Montserrat"/>
                <a:ea typeface="Montserrat"/>
                <a:cs typeface="Montserrat"/>
                <a:sym typeface="Montserrat"/>
              </a:rPr>
              <a:t>Gets bullied, Cobra Kai dojo bullies win </a:t>
            </a:r>
            <a:endParaRPr sz="2200" b="1">
              <a:solidFill>
                <a:schemeClr val="dk1"/>
              </a:solidFill>
              <a:latin typeface="Montserrat"/>
              <a:ea typeface="Montserrat"/>
              <a:cs typeface="Montserrat"/>
              <a:sym typeface="Montserrat"/>
            </a:endParaRPr>
          </a:p>
        </p:txBody>
      </p:sp>
      <p:sp>
        <p:nvSpPr>
          <p:cNvPr id="735" name="Google Shape;735;p103"/>
          <p:cNvSpPr txBox="1"/>
          <p:nvPr/>
        </p:nvSpPr>
        <p:spPr>
          <a:xfrm>
            <a:off x="1067000" y="5892013"/>
            <a:ext cx="2964600" cy="523200"/>
          </a:xfrm>
          <a:prstGeom prst="rect">
            <a:avLst/>
          </a:prstGeom>
          <a:noFill/>
          <a:ln>
            <a:noFill/>
          </a:ln>
        </p:spPr>
        <p:txBody>
          <a:bodyPr spcFirstLastPara="1" wrap="square" lIns="91425" tIns="91425" rIns="91425" bIns="91425" anchor="t" anchorCtr="0">
            <a:noAutofit/>
          </a:bodyPr>
          <a:lstStyle/>
          <a:p>
            <a:pPr marL="0" lvl="0" indent="0" algn="l" rtl="0">
              <a:lnSpc>
                <a:spcPct val="70000"/>
              </a:lnSpc>
              <a:spcBef>
                <a:spcPts val="0"/>
              </a:spcBef>
              <a:spcAft>
                <a:spcPts val="0"/>
              </a:spcAft>
              <a:buNone/>
            </a:pPr>
            <a:r>
              <a:rPr lang="en-US" sz="2900">
                <a:solidFill>
                  <a:srgbClr val="004964"/>
                </a:solidFill>
                <a:latin typeface="Proxima Nova Extrabold"/>
                <a:ea typeface="Proxima Nova Extrabold"/>
                <a:cs typeface="Proxima Nova Extrabold"/>
                <a:sym typeface="Proxima Nova Extrabold"/>
              </a:rPr>
              <a:t>A CHARACTER</a:t>
            </a:r>
            <a:endParaRPr sz="2900">
              <a:solidFill>
                <a:srgbClr val="004964"/>
              </a:solidFill>
              <a:latin typeface="Proxima Nova Extrabold"/>
              <a:ea typeface="Proxima Nova Extrabold"/>
              <a:cs typeface="Proxima Nova Extrabold"/>
              <a:sym typeface="Proxima Nova Extrabold"/>
            </a:endParaRPr>
          </a:p>
        </p:txBody>
      </p:sp>
      <p:sp>
        <p:nvSpPr>
          <p:cNvPr id="736" name="Google Shape;736;p103"/>
          <p:cNvSpPr txBox="1"/>
          <p:nvPr/>
        </p:nvSpPr>
        <p:spPr>
          <a:xfrm>
            <a:off x="6800250" y="2592286"/>
            <a:ext cx="4034100" cy="523200"/>
          </a:xfrm>
          <a:prstGeom prst="rect">
            <a:avLst/>
          </a:prstGeom>
          <a:noFill/>
          <a:ln>
            <a:noFill/>
          </a:ln>
        </p:spPr>
        <p:txBody>
          <a:bodyPr spcFirstLastPara="1" wrap="square" lIns="91425" tIns="91425" rIns="91425" bIns="91425" anchor="t" anchorCtr="0">
            <a:noAutofit/>
          </a:bodyPr>
          <a:lstStyle/>
          <a:p>
            <a:pPr marL="0" lvl="0" indent="0" algn="l" rtl="0">
              <a:lnSpc>
                <a:spcPct val="70000"/>
              </a:lnSpc>
              <a:spcBef>
                <a:spcPts val="0"/>
              </a:spcBef>
              <a:spcAft>
                <a:spcPts val="0"/>
              </a:spcAft>
              <a:buNone/>
            </a:pPr>
            <a:r>
              <a:rPr lang="en-US" sz="2900">
                <a:solidFill>
                  <a:srgbClr val="004964"/>
                </a:solidFill>
                <a:latin typeface="Proxima Nova Extrabold"/>
                <a:ea typeface="Proxima Nova Extrabold"/>
                <a:cs typeface="Proxima Nova Extrabold"/>
                <a:sym typeface="Proxima Nova Extrabold"/>
              </a:rPr>
              <a:t>MEETS A GUIDE</a:t>
            </a:r>
            <a:endParaRPr sz="2900">
              <a:solidFill>
                <a:srgbClr val="004964"/>
              </a:solidFill>
              <a:latin typeface="Proxima Nova Extrabold"/>
              <a:ea typeface="Proxima Nova Extrabold"/>
              <a:cs typeface="Proxima Nova Extrabold"/>
              <a:sym typeface="Proxima Nova Extrabold"/>
            </a:endParaRPr>
          </a:p>
        </p:txBody>
      </p:sp>
      <p:sp>
        <p:nvSpPr>
          <p:cNvPr id="737" name="Google Shape;737;p103"/>
          <p:cNvSpPr txBox="1"/>
          <p:nvPr/>
        </p:nvSpPr>
        <p:spPr>
          <a:xfrm>
            <a:off x="5458638" y="9268180"/>
            <a:ext cx="4034100" cy="523200"/>
          </a:xfrm>
          <a:prstGeom prst="rect">
            <a:avLst/>
          </a:prstGeom>
          <a:noFill/>
          <a:ln>
            <a:noFill/>
          </a:ln>
        </p:spPr>
        <p:txBody>
          <a:bodyPr spcFirstLastPara="1" wrap="square" lIns="91425" tIns="91425" rIns="91425" bIns="91425" anchor="t" anchorCtr="0">
            <a:noAutofit/>
          </a:bodyPr>
          <a:lstStyle/>
          <a:p>
            <a:pPr marL="0" lvl="0" indent="0" algn="l" rtl="0">
              <a:lnSpc>
                <a:spcPct val="70000"/>
              </a:lnSpc>
              <a:spcBef>
                <a:spcPts val="0"/>
              </a:spcBef>
              <a:spcAft>
                <a:spcPts val="0"/>
              </a:spcAft>
              <a:buNone/>
            </a:pPr>
            <a:r>
              <a:rPr lang="en-US" sz="2900">
                <a:solidFill>
                  <a:srgbClr val="004964"/>
                </a:solidFill>
                <a:latin typeface="Proxima Nova Extrabold"/>
                <a:ea typeface="Proxima Nova Extrabold"/>
                <a:cs typeface="Proxima Nova Extrabold"/>
                <a:sym typeface="Proxima Nova Extrabold"/>
              </a:rPr>
              <a:t>WITH A PROBLEM</a:t>
            </a:r>
            <a:endParaRPr sz="2900">
              <a:solidFill>
                <a:srgbClr val="004964"/>
              </a:solidFill>
              <a:latin typeface="Proxima Nova Extrabold"/>
              <a:ea typeface="Proxima Nova Extrabold"/>
              <a:cs typeface="Proxima Nova Extrabold"/>
              <a:sym typeface="Proxima Nova Extrabold"/>
            </a:endParaRPr>
          </a:p>
        </p:txBody>
      </p:sp>
      <p:sp>
        <p:nvSpPr>
          <p:cNvPr id="738" name="Google Shape;738;p103"/>
          <p:cNvSpPr txBox="1"/>
          <p:nvPr/>
        </p:nvSpPr>
        <p:spPr>
          <a:xfrm>
            <a:off x="11857528" y="10812375"/>
            <a:ext cx="5103600" cy="523200"/>
          </a:xfrm>
          <a:prstGeom prst="rect">
            <a:avLst/>
          </a:prstGeom>
          <a:noFill/>
          <a:ln>
            <a:noFill/>
          </a:ln>
        </p:spPr>
        <p:txBody>
          <a:bodyPr spcFirstLastPara="1" wrap="square" lIns="91425" tIns="91425" rIns="91425" bIns="91425" anchor="t" anchorCtr="0">
            <a:noAutofit/>
          </a:bodyPr>
          <a:lstStyle/>
          <a:p>
            <a:pPr marL="0" lvl="0" indent="0" algn="l" rtl="0">
              <a:lnSpc>
                <a:spcPct val="70000"/>
              </a:lnSpc>
              <a:spcBef>
                <a:spcPts val="0"/>
              </a:spcBef>
              <a:spcAft>
                <a:spcPts val="0"/>
              </a:spcAft>
              <a:buNone/>
            </a:pPr>
            <a:r>
              <a:rPr lang="en-US" sz="2900">
                <a:solidFill>
                  <a:srgbClr val="004964"/>
                </a:solidFill>
                <a:latin typeface="Proxima Nova Extrabold"/>
                <a:ea typeface="Proxima Nova Extrabold"/>
                <a:cs typeface="Proxima Nova Extrabold"/>
                <a:sym typeface="Proxima Nova Extrabold"/>
              </a:rPr>
              <a:t>WHO GIVES THEM A PLAN</a:t>
            </a:r>
            <a:endParaRPr sz="2900">
              <a:solidFill>
                <a:srgbClr val="004964"/>
              </a:solidFill>
              <a:latin typeface="Proxima Nova Extrabold"/>
              <a:ea typeface="Proxima Nova Extrabold"/>
              <a:cs typeface="Proxima Nova Extrabold"/>
              <a:sym typeface="Proxima Nova Extrabold"/>
            </a:endParaRPr>
          </a:p>
        </p:txBody>
      </p:sp>
      <p:sp>
        <p:nvSpPr>
          <p:cNvPr id="739" name="Google Shape;739;p103"/>
          <p:cNvSpPr txBox="1"/>
          <p:nvPr/>
        </p:nvSpPr>
        <p:spPr>
          <a:xfrm>
            <a:off x="13702174" y="2592286"/>
            <a:ext cx="6080100" cy="523200"/>
          </a:xfrm>
          <a:prstGeom prst="rect">
            <a:avLst/>
          </a:prstGeom>
          <a:noFill/>
          <a:ln>
            <a:noFill/>
          </a:ln>
        </p:spPr>
        <p:txBody>
          <a:bodyPr spcFirstLastPara="1" wrap="square" lIns="91425" tIns="91425" rIns="91425" bIns="91425" anchor="t" anchorCtr="0">
            <a:noAutofit/>
          </a:bodyPr>
          <a:lstStyle/>
          <a:p>
            <a:pPr marL="0" lvl="0" indent="0" algn="l" rtl="0">
              <a:lnSpc>
                <a:spcPct val="70000"/>
              </a:lnSpc>
              <a:spcBef>
                <a:spcPts val="0"/>
              </a:spcBef>
              <a:spcAft>
                <a:spcPts val="0"/>
              </a:spcAft>
              <a:buNone/>
            </a:pPr>
            <a:r>
              <a:rPr lang="en-US" sz="2900">
                <a:solidFill>
                  <a:srgbClr val="004964"/>
                </a:solidFill>
                <a:latin typeface="Proxima Nova Extrabold"/>
                <a:ea typeface="Proxima Nova Extrabold"/>
                <a:cs typeface="Proxima Nova Extrabold"/>
                <a:sym typeface="Proxima Nova Extrabold"/>
              </a:rPr>
              <a:t>AND CALLS THEM TO ACTION</a:t>
            </a:r>
            <a:endParaRPr sz="2900">
              <a:solidFill>
                <a:srgbClr val="004964"/>
              </a:solidFill>
              <a:latin typeface="Proxima Nova Extrabold"/>
              <a:ea typeface="Proxima Nova Extrabold"/>
              <a:cs typeface="Proxima Nova Extrabold"/>
              <a:sym typeface="Proxima Nova Extrabold"/>
            </a:endParaRPr>
          </a:p>
        </p:txBody>
      </p:sp>
      <p:sp>
        <p:nvSpPr>
          <p:cNvPr id="740" name="Google Shape;740;p103"/>
          <p:cNvSpPr txBox="1"/>
          <p:nvPr/>
        </p:nvSpPr>
        <p:spPr>
          <a:xfrm>
            <a:off x="20649223" y="2153875"/>
            <a:ext cx="2401200" cy="523200"/>
          </a:xfrm>
          <a:prstGeom prst="rect">
            <a:avLst/>
          </a:prstGeom>
          <a:noFill/>
          <a:ln>
            <a:noFill/>
          </a:ln>
        </p:spPr>
        <p:txBody>
          <a:bodyPr spcFirstLastPara="1" wrap="square" lIns="91425" tIns="91425" rIns="91425" bIns="91425" anchor="t" anchorCtr="0">
            <a:noAutofit/>
          </a:bodyPr>
          <a:lstStyle/>
          <a:p>
            <a:pPr marL="0" lvl="0" indent="0" algn="l" rtl="0">
              <a:lnSpc>
                <a:spcPct val="70000"/>
              </a:lnSpc>
              <a:spcBef>
                <a:spcPts val="0"/>
              </a:spcBef>
              <a:spcAft>
                <a:spcPts val="0"/>
              </a:spcAft>
              <a:buNone/>
            </a:pPr>
            <a:r>
              <a:rPr lang="en-US" sz="2900">
                <a:solidFill>
                  <a:srgbClr val="004964"/>
                </a:solidFill>
                <a:latin typeface="Proxima Nova Extrabold"/>
                <a:ea typeface="Proxima Nova Extrabold"/>
                <a:cs typeface="Proxima Nova Extrabold"/>
                <a:sym typeface="Proxima Nova Extrabold"/>
              </a:rPr>
              <a:t>SUCCESS</a:t>
            </a:r>
            <a:endParaRPr sz="2900">
              <a:solidFill>
                <a:srgbClr val="004964"/>
              </a:solidFill>
              <a:latin typeface="Proxima Nova Extrabold"/>
              <a:ea typeface="Proxima Nova Extrabold"/>
              <a:cs typeface="Proxima Nova Extrabold"/>
              <a:sym typeface="Proxima Nova Extrabold"/>
            </a:endParaRPr>
          </a:p>
        </p:txBody>
      </p:sp>
      <p:sp>
        <p:nvSpPr>
          <p:cNvPr id="741" name="Google Shape;741;p103"/>
          <p:cNvSpPr txBox="1"/>
          <p:nvPr/>
        </p:nvSpPr>
        <p:spPr>
          <a:xfrm>
            <a:off x="20649223" y="8256313"/>
            <a:ext cx="2401200" cy="523200"/>
          </a:xfrm>
          <a:prstGeom prst="rect">
            <a:avLst/>
          </a:prstGeom>
          <a:noFill/>
          <a:ln>
            <a:noFill/>
          </a:ln>
        </p:spPr>
        <p:txBody>
          <a:bodyPr spcFirstLastPara="1" wrap="square" lIns="91425" tIns="91425" rIns="91425" bIns="91425" anchor="t" anchorCtr="0">
            <a:noAutofit/>
          </a:bodyPr>
          <a:lstStyle/>
          <a:p>
            <a:pPr marL="0" lvl="0" indent="0" algn="l" rtl="0">
              <a:lnSpc>
                <a:spcPct val="70000"/>
              </a:lnSpc>
              <a:spcBef>
                <a:spcPts val="0"/>
              </a:spcBef>
              <a:spcAft>
                <a:spcPts val="0"/>
              </a:spcAft>
              <a:buNone/>
            </a:pPr>
            <a:r>
              <a:rPr lang="en-US" sz="2900">
                <a:solidFill>
                  <a:srgbClr val="004964"/>
                </a:solidFill>
                <a:latin typeface="Proxima Nova Extrabold"/>
                <a:ea typeface="Proxima Nova Extrabold"/>
                <a:cs typeface="Proxima Nova Extrabold"/>
                <a:sym typeface="Proxima Nova Extrabold"/>
              </a:rPr>
              <a:t>FAILURE</a:t>
            </a:r>
            <a:endParaRPr sz="2900">
              <a:solidFill>
                <a:srgbClr val="004964"/>
              </a:solidFill>
              <a:latin typeface="Proxima Nova Extrabold"/>
              <a:ea typeface="Proxima Nova Extrabold"/>
              <a:cs typeface="Proxima Nova Extrabold"/>
              <a:sym typeface="Proxima Nova Extrabold"/>
            </a:endParaRPr>
          </a:p>
        </p:txBody>
      </p:sp>
      <p:sp>
        <p:nvSpPr>
          <p:cNvPr id="742" name="Google Shape;742;p103"/>
          <p:cNvSpPr txBox="1"/>
          <p:nvPr/>
        </p:nvSpPr>
        <p:spPr>
          <a:xfrm>
            <a:off x="15493712" y="8964938"/>
            <a:ext cx="3808800" cy="523200"/>
          </a:xfrm>
          <a:prstGeom prst="rect">
            <a:avLst/>
          </a:prstGeom>
          <a:noFill/>
          <a:ln>
            <a:noFill/>
          </a:ln>
        </p:spPr>
        <p:txBody>
          <a:bodyPr spcFirstLastPara="1" wrap="square" lIns="91425" tIns="91425" rIns="91425" bIns="91425" anchor="t" anchorCtr="0">
            <a:noAutofit/>
          </a:bodyPr>
          <a:lstStyle/>
          <a:p>
            <a:pPr marL="0" lvl="0" indent="0" algn="l" rtl="0">
              <a:lnSpc>
                <a:spcPct val="70000"/>
              </a:lnSpc>
              <a:spcBef>
                <a:spcPts val="0"/>
              </a:spcBef>
              <a:spcAft>
                <a:spcPts val="0"/>
              </a:spcAft>
              <a:buNone/>
            </a:pPr>
            <a:r>
              <a:rPr lang="en-US" sz="2900">
                <a:solidFill>
                  <a:srgbClr val="004964"/>
                </a:solidFill>
                <a:latin typeface="Proxima Nova Extrabold"/>
                <a:ea typeface="Proxima Nova Extrabold"/>
                <a:cs typeface="Proxima Nova Extrabold"/>
                <a:sym typeface="Proxima Nova Extrabold"/>
              </a:rPr>
              <a:t>THAT RESULTS IN…</a:t>
            </a:r>
            <a:endParaRPr sz="2900">
              <a:solidFill>
                <a:srgbClr val="004964"/>
              </a:solidFill>
              <a:latin typeface="Proxima Nova Extrabold"/>
              <a:ea typeface="Proxima Nova Extrabold"/>
              <a:cs typeface="Proxima Nova Extrabold"/>
              <a:sym typeface="Proxima Nova Extrabold"/>
            </a:endParaRPr>
          </a:p>
        </p:txBody>
      </p:sp>
      <p:sp>
        <p:nvSpPr>
          <p:cNvPr id="724" name="Google Shape;724;p103"/>
          <p:cNvSpPr/>
          <p:nvPr/>
        </p:nvSpPr>
        <p:spPr>
          <a:xfrm>
            <a:off x="14751775" y="5510063"/>
            <a:ext cx="861900" cy="861900"/>
          </a:xfrm>
          <a:prstGeom prst="flowChartConnector">
            <a:avLst/>
          </a:prstGeom>
          <a:gradFill>
            <a:gsLst>
              <a:gs pos="0">
                <a:srgbClr val="FFCE3B"/>
              </a:gs>
              <a:gs pos="100000">
                <a:srgbClr val="B18607"/>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103"/>
          <p:cNvSpPr txBox="1"/>
          <p:nvPr/>
        </p:nvSpPr>
        <p:spPr>
          <a:xfrm>
            <a:off x="17612275" y="7640625"/>
            <a:ext cx="711600" cy="523200"/>
          </a:xfrm>
          <a:prstGeom prst="rect">
            <a:avLst/>
          </a:prstGeom>
          <a:noFill/>
          <a:ln>
            <a:noFill/>
          </a:ln>
        </p:spPr>
        <p:txBody>
          <a:bodyPr spcFirstLastPara="1" wrap="square" lIns="91425" tIns="91425" rIns="91425" bIns="91425" anchor="t" anchorCtr="0">
            <a:noAutofit/>
          </a:bodyPr>
          <a:lstStyle/>
          <a:p>
            <a:pPr marL="0" lvl="0" indent="0" algn="l" rtl="0">
              <a:lnSpc>
                <a:spcPct val="70000"/>
              </a:lnSpc>
              <a:spcBef>
                <a:spcPts val="0"/>
              </a:spcBef>
              <a:spcAft>
                <a:spcPts val="0"/>
              </a:spcAft>
              <a:buNone/>
            </a:pPr>
            <a:r>
              <a:rPr lang="en-US" sz="4800">
                <a:solidFill>
                  <a:schemeClr val="lt1"/>
                </a:solidFill>
                <a:latin typeface="Proxima Nova Extrabold"/>
                <a:ea typeface="Proxima Nova Extrabold"/>
                <a:cs typeface="Proxima Nova Extrabold"/>
                <a:sym typeface="Proxima Nova Extrabold"/>
              </a:rPr>
              <a:t>?</a:t>
            </a:r>
            <a:endParaRPr sz="4800">
              <a:solidFill>
                <a:schemeClr val="lt1"/>
              </a:solidFill>
              <a:latin typeface="Proxima Nova Extrabold"/>
              <a:ea typeface="Proxima Nova Extrabold"/>
              <a:cs typeface="Proxima Nova Extrabold"/>
              <a:sym typeface="Proxima Nova Extrabold"/>
            </a:endParaRPr>
          </a:p>
        </p:txBody>
      </p:sp>
      <p:sp>
        <p:nvSpPr>
          <p:cNvPr id="728" name="Google Shape;728;p103"/>
          <p:cNvSpPr/>
          <p:nvPr/>
        </p:nvSpPr>
        <p:spPr>
          <a:xfrm>
            <a:off x="19685900" y="1908313"/>
            <a:ext cx="861900" cy="861900"/>
          </a:xfrm>
          <a:prstGeom prst="flowChartConnector">
            <a:avLst/>
          </a:prstGeom>
          <a:gradFill>
            <a:gsLst>
              <a:gs pos="0">
                <a:srgbClr val="FFCE3B"/>
              </a:gs>
              <a:gs pos="100000">
                <a:srgbClr val="B18607"/>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103"/>
          <p:cNvSpPr/>
          <p:nvPr/>
        </p:nvSpPr>
        <p:spPr>
          <a:xfrm>
            <a:off x="19685900" y="8086950"/>
            <a:ext cx="861900" cy="861900"/>
          </a:xfrm>
          <a:prstGeom prst="flowChartConnector">
            <a:avLst/>
          </a:prstGeom>
          <a:gradFill>
            <a:gsLst>
              <a:gs pos="0">
                <a:srgbClr val="FFCE3B"/>
              </a:gs>
              <a:gs pos="100000">
                <a:srgbClr val="B18607"/>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103"/>
          <p:cNvSpPr txBox="1"/>
          <p:nvPr/>
        </p:nvSpPr>
        <p:spPr>
          <a:xfrm>
            <a:off x="1057650" y="6581450"/>
            <a:ext cx="3630300" cy="2124000"/>
          </a:xfrm>
          <a:prstGeom prst="rect">
            <a:avLst/>
          </a:prstGeom>
          <a:noFill/>
          <a:ln>
            <a:noFill/>
          </a:ln>
        </p:spPr>
        <p:txBody>
          <a:bodyPr spcFirstLastPara="1" wrap="square" lIns="91425" tIns="91425" rIns="91425" bIns="91425" anchor="t" anchorCtr="0">
            <a:spAutoFit/>
          </a:bodyPr>
          <a:lstStyle/>
          <a:p>
            <a:pPr marL="0" marR="292100" lvl="0" indent="0" algn="l" rtl="0">
              <a:lnSpc>
                <a:spcPct val="100000"/>
              </a:lnSpc>
              <a:spcBef>
                <a:spcPts val="0"/>
              </a:spcBef>
              <a:spcAft>
                <a:spcPts val="0"/>
              </a:spcAft>
              <a:buNone/>
            </a:pPr>
            <a:r>
              <a:rPr lang="en-US" sz="2100">
                <a:solidFill>
                  <a:schemeClr val="dk1"/>
                </a:solidFill>
                <a:latin typeface="Proxima Nova"/>
                <a:ea typeface="Proxima Nova"/>
                <a:cs typeface="Proxima Nova"/>
                <a:sym typeface="Proxima Nova"/>
              </a:rPr>
              <a:t>An entrepreneur leader with a growth mindset who currently uses other fractional services </a:t>
            </a: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p:txBody>
      </p:sp>
      <p:pic>
        <p:nvPicPr>
          <p:cNvPr id="745" name="Google Shape;745;p103"/>
          <p:cNvPicPr preferRelativeResize="0"/>
          <p:nvPr/>
        </p:nvPicPr>
        <p:blipFill>
          <a:blip r:embed="rId3">
            <a:alphaModFix/>
          </a:blip>
          <a:stretch>
            <a:fillRect/>
          </a:stretch>
        </p:blipFill>
        <p:spPr>
          <a:xfrm>
            <a:off x="412907" y="306160"/>
            <a:ext cx="944898" cy="1049426"/>
          </a:xfrm>
          <a:prstGeom prst="rect">
            <a:avLst/>
          </a:prstGeom>
          <a:noFill/>
          <a:ln>
            <a:noFill/>
          </a:ln>
        </p:spPr>
      </p:pic>
      <p:sp>
        <p:nvSpPr>
          <p:cNvPr id="746" name="Google Shape;746;p103"/>
          <p:cNvSpPr txBox="1"/>
          <p:nvPr/>
        </p:nvSpPr>
        <p:spPr>
          <a:xfrm>
            <a:off x="1642874" y="500775"/>
            <a:ext cx="29646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NARRATIVE</a:t>
            </a:r>
            <a:endParaRPr sz="3000" i="1">
              <a:solidFill>
                <a:schemeClr val="dk1"/>
              </a:solidFill>
              <a:latin typeface="Proxima Nova"/>
              <a:ea typeface="Proxima Nova"/>
              <a:cs typeface="Proxima Nova"/>
              <a:sym typeface="Proxima Nova"/>
            </a:endParaRPr>
          </a:p>
        </p:txBody>
      </p:sp>
      <p:sp>
        <p:nvSpPr>
          <p:cNvPr id="747" name="Google Shape;747;p103"/>
          <p:cNvSpPr txBox="1">
            <a:spLocks noGrp="1"/>
          </p:cNvSpPr>
          <p:nvPr>
            <p:ph type="sldNum" idx="12"/>
          </p:nvPr>
        </p:nvSpPr>
        <p:spPr>
          <a:xfrm>
            <a:off x="11954103" y="13073062"/>
            <a:ext cx="466200" cy="477600"/>
          </a:xfrm>
          <a:prstGeom prst="rect">
            <a:avLst/>
          </a:prstGeom>
        </p:spPr>
        <p:txBody>
          <a:bodyPr spcFirstLastPara="1" wrap="square" lIns="71425" tIns="71425" rIns="71425" bIns="71425" anchor="t" anchorCtr="0">
            <a:noAutofit/>
          </a:bodyPr>
          <a:lstStyle/>
          <a:p>
            <a:pPr marL="0" lvl="0" indent="0" algn="ctr" rtl="0">
              <a:spcBef>
                <a:spcPts val="0"/>
              </a:spcBef>
              <a:spcAft>
                <a:spcPts val="0"/>
              </a:spcAft>
              <a:buClr>
                <a:srgbClr val="FFFFFF"/>
              </a:buClr>
              <a:buSzPts val="2200"/>
              <a:buFont typeface="Helvetica Neue Light"/>
              <a:buNone/>
            </a:pPr>
            <a:fld id="{00000000-1234-1234-1234-123412341234}" type="slidenum">
              <a:rPr lang="en-US"/>
              <a:t>25</a:t>
            </a:fld>
            <a:endParaRPr sz="2000">
              <a:solidFill>
                <a:srgbClr val="232325"/>
              </a:solidFill>
              <a:latin typeface="Arial"/>
              <a:ea typeface="Arial"/>
              <a:cs typeface="Arial"/>
              <a:sym typeface="Arial"/>
            </a:endParaRPr>
          </a:p>
        </p:txBody>
      </p:sp>
      <p:sp>
        <p:nvSpPr>
          <p:cNvPr id="748" name="Google Shape;748;p103"/>
          <p:cNvSpPr txBox="1">
            <a:spLocks noGrp="1"/>
          </p:cNvSpPr>
          <p:nvPr>
            <p:ph type="sldNum" idx="12"/>
          </p:nvPr>
        </p:nvSpPr>
        <p:spPr>
          <a:xfrm>
            <a:off x="22462279" y="12639846"/>
            <a:ext cx="1221600" cy="736500"/>
          </a:xfrm>
          <a:prstGeom prst="rect">
            <a:avLst/>
          </a:prstGeom>
        </p:spPr>
        <p:txBody>
          <a:bodyPr spcFirstLastPara="1" wrap="square" lIns="71425" tIns="71425" rIns="71425" bIns="71425" anchor="b" anchorCtr="0">
            <a:noAutofit/>
          </a:bodyPr>
          <a:lstStyle/>
          <a:p>
            <a:pPr marL="0" lvl="0" indent="0" algn="r" rtl="0">
              <a:lnSpc>
                <a:spcPct val="100000"/>
              </a:lnSpc>
              <a:spcBef>
                <a:spcPts val="0"/>
              </a:spcBef>
              <a:spcAft>
                <a:spcPts val="0"/>
              </a:spcAft>
              <a:buNone/>
            </a:pPr>
            <a:fld id="{00000000-1234-1234-1234-123412341234}" type="slidenum">
              <a:rPr lang="en-US" sz="1400">
                <a:solidFill>
                  <a:schemeClr val="dk1"/>
                </a:solidFill>
                <a:latin typeface="Montserrat Light"/>
                <a:ea typeface="Montserrat Light"/>
                <a:cs typeface="Montserrat Light"/>
                <a:sym typeface="Montserrat Light"/>
              </a:rPr>
              <a:t>25</a:t>
            </a:fld>
            <a:endParaRPr sz="1400">
              <a:solidFill>
                <a:schemeClr val="dk1"/>
              </a:solidFill>
              <a:latin typeface="Montserrat"/>
              <a:ea typeface="Montserrat"/>
              <a:cs typeface="Montserrat"/>
              <a:sym typeface="Montserra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52"/>
        <p:cNvGrpSpPr/>
        <p:nvPr/>
      </p:nvGrpSpPr>
      <p:grpSpPr>
        <a:xfrm>
          <a:off x="0" y="0"/>
          <a:ext cx="0" cy="0"/>
          <a:chOff x="0" y="0"/>
          <a:chExt cx="0" cy="0"/>
        </a:xfrm>
      </p:grpSpPr>
      <p:sp>
        <p:nvSpPr>
          <p:cNvPr id="753" name="Google Shape;753;p104"/>
          <p:cNvSpPr/>
          <p:nvPr/>
        </p:nvSpPr>
        <p:spPr>
          <a:xfrm>
            <a:off x="12502450" y="709500"/>
            <a:ext cx="11110500" cy="12297000"/>
          </a:xfrm>
          <a:prstGeom prst="rect">
            <a:avLst/>
          </a:prstGeom>
          <a:solidFill>
            <a:srgbClr val="0049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104"/>
          <p:cNvSpPr txBox="1">
            <a:spLocks noGrp="1"/>
          </p:cNvSpPr>
          <p:nvPr>
            <p:ph type="body" idx="1"/>
          </p:nvPr>
        </p:nvSpPr>
        <p:spPr>
          <a:xfrm>
            <a:off x="3384525" y="1960400"/>
            <a:ext cx="8126100" cy="14311500"/>
          </a:xfrm>
          <a:prstGeom prst="rect">
            <a:avLst/>
          </a:prstGeom>
        </p:spPr>
        <p:txBody>
          <a:bodyPr spcFirstLastPara="1" wrap="square" lIns="71425" tIns="71425" rIns="71425" bIns="71425" anchor="t" anchorCtr="0">
            <a:noAutofit/>
          </a:bodyPr>
          <a:lstStyle/>
          <a:p>
            <a:pPr marL="0" marR="292100" lvl="0" indent="0" algn="l" rtl="0">
              <a:spcBef>
                <a:spcPts val="0"/>
              </a:spcBef>
              <a:spcAft>
                <a:spcPts val="0"/>
              </a:spcAft>
              <a:buNone/>
            </a:pPr>
            <a:r>
              <a:rPr lang="en-US" sz="2700" b="1">
                <a:solidFill>
                  <a:srgbClr val="004964"/>
                </a:solidFill>
                <a:latin typeface="Montserrat"/>
                <a:ea typeface="Montserrat"/>
                <a:cs typeface="Montserrat"/>
                <a:sym typeface="Montserrat"/>
              </a:rPr>
              <a:t>CHARACTER</a:t>
            </a:r>
            <a:endParaRPr sz="2700" b="1">
              <a:solidFill>
                <a:srgbClr val="004964"/>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r>
              <a:rPr lang="en-US" sz="2300">
                <a:solidFill>
                  <a:schemeClr val="dk1"/>
                </a:solidFill>
                <a:latin typeface="Montserrat"/>
                <a:ea typeface="Montserrat"/>
                <a:cs typeface="Montserrat"/>
                <a:sym typeface="Montserrat"/>
              </a:rPr>
              <a:t>Small business leader with a growth mindset who currently use other fractional services </a:t>
            </a:r>
            <a:endParaRPr sz="2300">
              <a:solidFill>
                <a:schemeClr val="dk1"/>
              </a:solidFill>
              <a:latin typeface="Montserrat"/>
              <a:ea typeface="Montserrat"/>
              <a:cs typeface="Montserrat"/>
              <a:sym typeface="Montserrat"/>
            </a:endParaRPr>
          </a:p>
          <a:p>
            <a:pPr marL="0" marR="292100" lvl="0" indent="0" algn="l" rtl="0">
              <a:spcBef>
                <a:spcPts val="0"/>
              </a:spcBef>
              <a:spcAft>
                <a:spcPts val="0"/>
              </a:spcAft>
              <a:buNone/>
            </a:pPr>
            <a:endParaRPr sz="2100" b="1">
              <a:solidFill>
                <a:schemeClr val="dk1"/>
              </a:solidFill>
              <a:latin typeface="Montserrat"/>
              <a:ea typeface="Montserrat"/>
              <a:cs typeface="Montserrat"/>
              <a:sym typeface="Montserrat"/>
            </a:endParaRPr>
          </a:p>
          <a:p>
            <a:pPr marL="0" marR="292100" lvl="0" indent="0" algn="l" rtl="0">
              <a:spcBef>
                <a:spcPts val="0"/>
              </a:spcBef>
              <a:spcAft>
                <a:spcPts val="0"/>
              </a:spcAft>
              <a:buNone/>
            </a:pPr>
            <a:endParaRPr sz="2300" b="1">
              <a:solidFill>
                <a:schemeClr val="dk1"/>
              </a:solidFill>
              <a:latin typeface="Montserrat"/>
              <a:ea typeface="Montserrat"/>
              <a:cs typeface="Montserrat"/>
              <a:sym typeface="Montserrat"/>
            </a:endParaRPr>
          </a:p>
          <a:p>
            <a:pPr marL="0" marR="292100" lvl="0" indent="0" algn="l" rtl="0">
              <a:spcBef>
                <a:spcPts val="0"/>
              </a:spcBef>
              <a:spcAft>
                <a:spcPts val="0"/>
              </a:spcAft>
              <a:buNone/>
            </a:pPr>
            <a:endParaRPr sz="2100" b="1">
              <a:solidFill>
                <a:schemeClr val="dk1"/>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r>
              <a:rPr lang="en-US" sz="2700" b="1">
                <a:solidFill>
                  <a:srgbClr val="004964"/>
                </a:solidFill>
                <a:latin typeface="Montserrat"/>
                <a:ea typeface="Montserrat"/>
                <a:cs typeface="Montserrat"/>
                <a:sym typeface="Montserrat"/>
              </a:rPr>
              <a:t>PROBLEM</a:t>
            </a:r>
            <a:endParaRPr sz="2700" b="1">
              <a:solidFill>
                <a:srgbClr val="004964"/>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r>
              <a:rPr lang="en-US" sz="2300">
                <a:solidFill>
                  <a:schemeClr val="dk1"/>
                </a:solidFill>
                <a:latin typeface="Montserrat"/>
                <a:ea typeface="Montserrat"/>
                <a:cs typeface="Montserrat"/>
                <a:sym typeface="Montserrat"/>
              </a:rPr>
              <a:t>Fear of the unknown slows or paralyzes innovation because they don’t know what they don’t know about legal issues</a:t>
            </a:r>
            <a:endParaRPr sz="2300">
              <a:solidFill>
                <a:schemeClr val="dk1"/>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endParaRPr sz="2300">
              <a:solidFill>
                <a:schemeClr val="dk1"/>
              </a:solidFill>
              <a:latin typeface="Montserrat"/>
              <a:ea typeface="Montserrat"/>
              <a:cs typeface="Montserrat"/>
              <a:sym typeface="Montserrat"/>
            </a:endParaRPr>
          </a:p>
          <a:p>
            <a:pPr marL="0" marR="292100" lvl="0" indent="0" algn="l" rtl="0">
              <a:spcBef>
                <a:spcPts val="0"/>
              </a:spcBef>
              <a:spcAft>
                <a:spcPts val="0"/>
              </a:spcAft>
              <a:buNone/>
            </a:pPr>
            <a:r>
              <a:rPr lang="en-US" sz="2300">
                <a:solidFill>
                  <a:schemeClr val="dk1"/>
                </a:solidFill>
                <a:latin typeface="Montserrat"/>
                <a:ea typeface="Montserrat"/>
                <a:cs typeface="Montserrat"/>
                <a:sym typeface="Montserrat"/>
              </a:rPr>
              <a:t>Don’t think they can not afford to have a “Chief Legal Officer” on their lead team so they try to DIY</a:t>
            </a:r>
            <a:br>
              <a:rPr lang="en-US" sz="2300" b="1">
                <a:solidFill>
                  <a:schemeClr val="dk1"/>
                </a:solidFill>
                <a:latin typeface="Montserrat"/>
                <a:ea typeface="Montserrat"/>
                <a:cs typeface="Montserrat"/>
                <a:sym typeface="Montserrat"/>
              </a:rPr>
            </a:br>
            <a:endParaRPr sz="2300" b="1">
              <a:solidFill>
                <a:schemeClr val="dk1"/>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endParaRPr sz="2300" b="1">
              <a:solidFill>
                <a:schemeClr val="dk1"/>
              </a:solidFill>
              <a:latin typeface="Montserrat"/>
              <a:ea typeface="Montserrat"/>
              <a:cs typeface="Montserrat"/>
              <a:sym typeface="Montserrat"/>
            </a:endParaRPr>
          </a:p>
          <a:p>
            <a:pPr marL="0" marR="292100" lvl="0" indent="0" algn="l" rtl="0">
              <a:spcBef>
                <a:spcPts val="0"/>
              </a:spcBef>
              <a:spcAft>
                <a:spcPts val="0"/>
              </a:spcAft>
              <a:buNone/>
            </a:pPr>
            <a:endParaRPr sz="2100" b="1">
              <a:solidFill>
                <a:schemeClr val="dk1"/>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r>
              <a:rPr lang="en-US" sz="2700" b="1">
                <a:solidFill>
                  <a:srgbClr val="004964"/>
                </a:solidFill>
                <a:latin typeface="Montserrat"/>
                <a:ea typeface="Montserrat"/>
                <a:cs typeface="Montserrat"/>
                <a:sym typeface="Montserrat"/>
              </a:rPr>
              <a:t>PLAN</a:t>
            </a:r>
            <a:endParaRPr sz="2700" b="1">
              <a:solidFill>
                <a:srgbClr val="004964"/>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r>
              <a:rPr lang="en-US" sz="2300">
                <a:solidFill>
                  <a:schemeClr val="dk1"/>
                </a:solidFill>
                <a:latin typeface="Montserrat"/>
                <a:ea typeface="Montserrat"/>
                <a:cs typeface="Montserrat"/>
                <a:sym typeface="Montserrat"/>
              </a:rPr>
              <a:t>Make it possible for all business leaders to have a “Chief Legal Officer” on their team by removing the barriers of costs, response time, and complexity.</a:t>
            </a:r>
            <a:endParaRPr sz="2300">
              <a:solidFill>
                <a:schemeClr val="dk1"/>
              </a:solidFill>
              <a:latin typeface="Montserrat"/>
              <a:ea typeface="Montserrat"/>
              <a:cs typeface="Montserrat"/>
              <a:sym typeface="Montserrat"/>
            </a:endParaRPr>
          </a:p>
          <a:p>
            <a:pPr marL="0" marR="292100" lvl="0" indent="0" algn="l" rtl="0">
              <a:spcBef>
                <a:spcPts val="0"/>
              </a:spcBef>
              <a:spcAft>
                <a:spcPts val="0"/>
              </a:spcAft>
              <a:buNone/>
            </a:pPr>
            <a:endParaRPr sz="2300" b="1">
              <a:solidFill>
                <a:schemeClr val="dk1"/>
              </a:solidFill>
              <a:latin typeface="Montserrat"/>
              <a:ea typeface="Montserrat"/>
              <a:cs typeface="Montserrat"/>
              <a:sym typeface="Montserrat"/>
            </a:endParaRPr>
          </a:p>
          <a:p>
            <a:pPr marL="0" marR="292100" lvl="0" indent="0" algn="l" rtl="0">
              <a:spcBef>
                <a:spcPts val="0"/>
              </a:spcBef>
              <a:spcAft>
                <a:spcPts val="0"/>
              </a:spcAft>
              <a:buNone/>
            </a:pPr>
            <a:endParaRPr sz="3700" b="1">
              <a:solidFill>
                <a:schemeClr val="dk1"/>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r>
              <a:rPr lang="en-US" sz="2700" b="1">
                <a:solidFill>
                  <a:srgbClr val="004964"/>
                </a:solidFill>
                <a:latin typeface="Montserrat"/>
                <a:ea typeface="Montserrat"/>
                <a:cs typeface="Montserrat"/>
                <a:sym typeface="Montserrat"/>
              </a:rPr>
              <a:t>SUCCESS</a:t>
            </a:r>
            <a:endParaRPr sz="2700" b="1">
              <a:solidFill>
                <a:srgbClr val="004964"/>
              </a:solidFill>
              <a:latin typeface="Montserrat"/>
              <a:ea typeface="Montserrat"/>
              <a:cs typeface="Montserrat"/>
              <a:sym typeface="Montserrat"/>
            </a:endParaRPr>
          </a:p>
          <a:p>
            <a:pPr marL="0" marR="292100" lvl="0" indent="0" algn="l" rtl="0">
              <a:spcBef>
                <a:spcPts val="0"/>
              </a:spcBef>
              <a:spcAft>
                <a:spcPts val="0"/>
              </a:spcAft>
              <a:buNone/>
            </a:pPr>
            <a:r>
              <a:rPr lang="en-US" sz="2300">
                <a:solidFill>
                  <a:schemeClr val="dk1"/>
                </a:solidFill>
                <a:latin typeface="Montserrat"/>
                <a:ea typeface="Montserrat"/>
                <a:cs typeface="Montserrat"/>
                <a:sym typeface="Montserrat"/>
              </a:rPr>
              <a:t>Be empowered with the same strategic law advantages as the large organizations.</a:t>
            </a:r>
            <a:endParaRPr sz="2300">
              <a:solidFill>
                <a:schemeClr val="dk1"/>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endParaRPr sz="2300">
              <a:solidFill>
                <a:schemeClr val="dk1"/>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r>
              <a:rPr lang="en-US" sz="2300">
                <a:solidFill>
                  <a:schemeClr val="dk1"/>
                </a:solidFill>
                <a:latin typeface="Montserrat"/>
                <a:ea typeface="Montserrat"/>
                <a:cs typeface="Montserrat"/>
                <a:sym typeface="Montserrat"/>
              </a:rPr>
              <a:t>Navigate the unknown to uncover new strategic opportunities and growth. </a:t>
            </a:r>
            <a:endParaRPr sz="2300">
              <a:solidFill>
                <a:schemeClr val="dk1"/>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endParaRPr sz="2300" b="1">
              <a:solidFill>
                <a:schemeClr val="dk1"/>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endParaRPr sz="2300" b="1">
              <a:solidFill>
                <a:schemeClr val="dk1"/>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endParaRPr sz="2300" b="1">
              <a:solidFill>
                <a:schemeClr val="dk1"/>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endParaRPr sz="2300" b="1">
              <a:solidFill>
                <a:schemeClr val="dk1"/>
              </a:solidFill>
              <a:latin typeface="Montserrat"/>
              <a:ea typeface="Montserrat"/>
              <a:cs typeface="Montserrat"/>
              <a:sym typeface="Montserrat"/>
            </a:endParaRPr>
          </a:p>
          <a:p>
            <a:pPr marL="0" marR="292100" lvl="0" indent="0" algn="l" rtl="0">
              <a:spcBef>
                <a:spcPts val="0"/>
              </a:spcBef>
              <a:spcAft>
                <a:spcPts val="0"/>
              </a:spcAft>
              <a:buNone/>
            </a:pPr>
            <a:endParaRPr sz="2300" b="1">
              <a:solidFill>
                <a:schemeClr val="dk1"/>
              </a:solidFill>
              <a:latin typeface="Montserrat"/>
              <a:ea typeface="Montserrat"/>
              <a:cs typeface="Montserrat"/>
              <a:sym typeface="Montserrat"/>
            </a:endParaRPr>
          </a:p>
          <a:p>
            <a:pPr marL="0" marR="292100" lvl="0" indent="0" algn="l" rtl="0">
              <a:spcBef>
                <a:spcPts val="0"/>
              </a:spcBef>
              <a:spcAft>
                <a:spcPts val="0"/>
              </a:spcAft>
              <a:buNone/>
            </a:pPr>
            <a:endParaRPr sz="2300" b="1">
              <a:solidFill>
                <a:schemeClr val="dk1"/>
              </a:solidFill>
              <a:latin typeface="Montserrat"/>
              <a:ea typeface="Montserrat"/>
              <a:cs typeface="Montserrat"/>
              <a:sym typeface="Montserrat"/>
            </a:endParaRPr>
          </a:p>
          <a:p>
            <a:pPr marL="0" marR="292100" lvl="0" indent="0" algn="l" rtl="0">
              <a:spcBef>
                <a:spcPts val="0"/>
              </a:spcBef>
              <a:spcAft>
                <a:spcPts val="0"/>
              </a:spcAft>
              <a:buNone/>
            </a:pPr>
            <a:endParaRPr sz="2300" b="1">
              <a:solidFill>
                <a:schemeClr val="dk1"/>
              </a:solidFill>
              <a:latin typeface="Montserrat"/>
              <a:ea typeface="Montserrat"/>
              <a:cs typeface="Montserrat"/>
              <a:sym typeface="Montserrat"/>
            </a:endParaRPr>
          </a:p>
          <a:p>
            <a:pPr marL="0" lvl="0" indent="0" algn="l" rtl="0">
              <a:spcBef>
                <a:spcPts val="5900"/>
              </a:spcBef>
              <a:spcAft>
                <a:spcPts val="0"/>
              </a:spcAft>
              <a:buNone/>
            </a:pPr>
            <a:endParaRPr sz="4500">
              <a:solidFill>
                <a:schemeClr val="dk1"/>
              </a:solidFill>
              <a:latin typeface="Montserrat"/>
              <a:ea typeface="Montserrat"/>
              <a:cs typeface="Montserrat"/>
              <a:sym typeface="Montserrat"/>
            </a:endParaRPr>
          </a:p>
        </p:txBody>
      </p:sp>
      <p:sp>
        <p:nvSpPr>
          <p:cNvPr id="755" name="Google Shape;755;p104"/>
          <p:cNvSpPr txBox="1"/>
          <p:nvPr/>
        </p:nvSpPr>
        <p:spPr>
          <a:xfrm>
            <a:off x="13914650" y="3326075"/>
            <a:ext cx="8710200" cy="105231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5900"/>
              </a:spcBef>
              <a:spcAft>
                <a:spcPts val="0"/>
              </a:spcAft>
              <a:buClr>
                <a:schemeClr val="dk1"/>
              </a:buClr>
              <a:buSzPts val="1100"/>
              <a:buFont typeface="Arial"/>
              <a:buNone/>
            </a:pPr>
            <a:r>
              <a:rPr lang="en-US" sz="2500">
                <a:solidFill>
                  <a:schemeClr val="lt1"/>
                </a:solidFill>
                <a:latin typeface="Montserrat SemiBold"/>
                <a:ea typeface="Montserrat SemiBold"/>
                <a:cs typeface="Montserrat SemiBold"/>
                <a:sym typeface="Montserrat SemiBold"/>
              </a:rPr>
              <a:t>Entrepreneurs exist to challenge the status quo. The power of law exists to level the playing field but is often used against those who “don’t know, what they don’t know.”</a:t>
            </a:r>
            <a:endParaRPr sz="2500">
              <a:solidFill>
                <a:schemeClr val="lt1"/>
              </a:solidFill>
              <a:latin typeface="Montserrat SemiBold"/>
              <a:ea typeface="Montserrat SemiBold"/>
              <a:cs typeface="Montserrat SemiBold"/>
              <a:sym typeface="Montserrat SemiBold"/>
            </a:endParaRPr>
          </a:p>
          <a:p>
            <a:pPr marL="0" lvl="0" indent="0" algn="l" rtl="0">
              <a:lnSpc>
                <a:spcPct val="150000"/>
              </a:lnSpc>
              <a:spcBef>
                <a:spcPts val="5900"/>
              </a:spcBef>
              <a:spcAft>
                <a:spcPts val="0"/>
              </a:spcAft>
              <a:buNone/>
            </a:pPr>
            <a:r>
              <a:rPr lang="en-US" sz="2500">
                <a:solidFill>
                  <a:schemeClr val="lt1"/>
                </a:solidFill>
                <a:latin typeface="Montserrat SemiBold"/>
                <a:ea typeface="Montserrat SemiBold"/>
                <a:cs typeface="Montserrat SemiBold"/>
                <a:sym typeface="Montserrat SemiBold"/>
              </a:rPr>
              <a:t>Enter Equinox Law, a team of Entrepreneurs who are also attorneys on a mission to enable all Entrepreneurs to go boldly into the unknown. </a:t>
            </a:r>
            <a:endParaRPr sz="2500">
              <a:solidFill>
                <a:schemeClr val="lt1"/>
              </a:solidFill>
              <a:latin typeface="Montserrat SemiBold"/>
              <a:ea typeface="Montserrat SemiBold"/>
              <a:cs typeface="Montserrat SemiBold"/>
              <a:sym typeface="Montserrat SemiBold"/>
            </a:endParaRPr>
          </a:p>
          <a:p>
            <a:pPr marL="0" lvl="0" indent="0" algn="l" rtl="0">
              <a:lnSpc>
                <a:spcPct val="150000"/>
              </a:lnSpc>
              <a:spcBef>
                <a:spcPts val="5900"/>
              </a:spcBef>
              <a:spcAft>
                <a:spcPts val="0"/>
              </a:spcAft>
              <a:buClr>
                <a:schemeClr val="dk1"/>
              </a:buClr>
              <a:buSzPts val="1100"/>
              <a:buFont typeface="Arial"/>
              <a:buNone/>
            </a:pPr>
            <a:r>
              <a:rPr lang="en-US" sz="2500">
                <a:solidFill>
                  <a:schemeClr val="lt1"/>
                </a:solidFill>
                <a:latin typeface="Montserrat SemiBold"/>
                <a:ea typeface="Montserrat SemiBold"/>
                <a:cs typeface="Montserrat SemiBold"/>
                <a:sym typeface="Montserrat SemiBold"/>
              </a:rPr>
              <a:t>We remove the barriers of costs, response time, and complexity so that every business can have a “Chief Legal Officer” on their team, giving them the same strategic law advantages as the mega corps.</a:t>
            </a:r>
            <a:endParaRPr sz="2500">
              <a:solidFill>
                <a:schemeClr val="lt1"/>
              </a:solidFill>
              <a:latin typeface="Montserrat SemiBold"/>
              <a:ea typeface="Montserrat SemiBold"/>
              <a:cs typeface="Montserrat SemiBold"/>
              <a:sym typeface="Montserrat SemiBold"/>
            </a:endParaRPr>
          </a:p>
          <a:p>
            <a:pPr marL="0" lvl="0" indent="0" algn="l" rtl="0">
              <a:lnSpc>
                <a:spcPct val="150000"/>
              </a:lnSpc>
              <a:spcBef>
                <a:spcPts val="5900"/>
              </a:spcBef>
              <a:spcAft>
                <a:spcPts val="0"/>
              </a:spcAft>
              <a:buClr>
                <a:schemeClr val="dk1"/>
              </a:buClr>
              <a:buSzPts val="1100"/>
              <a:buFont typeface="Arial"/>
              <a:buNone/>
            </a:pPr>
            <a:endParaRPr sz="2500">
              <a:solidFill>
                <a:schemeClr val="lt1"/>
              </a:solidFill>
              <a:latin typeface="Montserrat SemiBold"/>
              <a:ea typeface="Montserrat SemiBold"/>
              <a:cs typeface="Montserrat SemiBold"/>
              <a:sym typeface="Montserrat SemiBold"/>
            </a:endParaRPr>
          </a:p>
          <a:p>
            <a:pPr marL="0" lvl="0" indent="0" algn="l" rtl="0">
              <a:lnSpc>
                <a:spcPct val="150000"/>
              </a:lnSpc>
              <a:spcBef>
                <a:spcPts val="5900"/>
              </a:spcBef>
              <a:spcAft>
                <a:spcPts val="0"/>
              </a:spcAft>
              <a:buNone/>
            </a:pPr>
            <a:endParaRPr sz="2500">
              <a:solidFill>
                <a:schemeClr val="lt1"/>
              </a:solidFill>
              <a:latin typeface="Montserrat SemiBold"/>
              <a:ea typeface="Montserrat SemiBold"/>
              <a:cs typeface="Montserrat SemiBold"/>
              <a:sym typeface="Montserrat SemiBold"/>
            </a:endParaRPr>
          </a:p>
        </p:txBody>
      </p:sp>
      <p:sp>
        <p:nvSpPr>
          <p:cNvPr id="756" name="Google Shape;756;p104"/>
          <p:cNvSpPr txBox="1"/>
          <p:nvPr/>
        </p:nvSpPr>
        <p:spPr>
          <a:xfrm>
            <a:off x="14697950" y="1505750"/>
            <a:ext cx="7143600" cy="969600"/>
          </a:xfrm>
          <a:prstGeom prst="rect">
            <a:avLst/>
          </a:prstGeom>
          <a:noFill/>
          <a:ln>
            <a:noFill/>
          </a:ln>
        </p:spPr>
        <p:txBody>
          <a:bodyPr spcFirstLastPara="1" wrap="square" lIns="91425" tIns="91425" rIns="91425" bIns="91425" anchor="t" anchorCtr="0">
            <a:spAutoFit/>
          </a:bodyPr>
          <a:lstStyle/>
          <a:p>
            <a:pPr marL="0" marR="292100" lvl="0" indent="0" algn="ctr" rtl="0">
              <a:lnSpc>
                <a:spcPct val="130000"/>
              </a:lnSpc>
              <a:spcBef>
                <a:spcPts val="0"/>
              </a:spcBef>
              <a:spcAft>
                <a:spcPts val="0"/>
              </a:spcAft>
              <a:buNone/>
            </a:pPr>
            <a:r>
              <a:rPr lang="en-US" sz="5100" b="1">
                <a:solidFill>
                  <a:schemeClr val="lt1"/>
                </a:solidFill>
                <a:latin typeface="Montserrat"/>
                <a:ea typeface="Montserrat"/>
                <a:cs typeface="Montserrat"/>
                <a:sym typeface="Montserrat"/>
              </a:rPr>
              <a:t>The Pitch Story</a:t>
            </a:r>
            <a:endParaRPr sz="5100" b="1">
              <a:solidFill>
                <a:schemeClr val="lt1"/>
              </a:solidFill>
              <a:latin typeface="Montserrat"/>
              <a:ea typeface="Montserrat"/>
              <a:cs typeface="Montserrat"/>
              <a:sym typeface="Montserrat"/>
            </a:endParaRPr>
          </a:p>
        </p:txBody>
      </p:sp>
      <p:sp>
        <p:nvSpPr>
          <p:cNvPr id="757" name="Google Shape;757;p104"/>
          <p:cNvSpPr/>
          <p:nvPr/>
        </p:nvSpPr>
        <p:spPr>
          <a:xfrm>
            <a:off x="2857280" y="3403900"/>
            <a:ext cx="535800" cy="514500"/>
          </a:xfrm>
          <a:prstGeom prst="mathPlus">
            <a:avLst>
              <a:gd name="adj1" fmla="val 23520"/>
            </a:avLst>
          </a:prstGeom>
          <a:solidFill>
            <a:srgbClr val="D5A00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58" name="Google Shape;758;p104"/>
          <p:cNvSpPr/>
          <p:nvPr/>
        </p:nvSpPr>
        <p:spPr>
          <a:xfrm>
            <a:off x="2846105" y="7024663"/>
            <a:ext cx="535800" cy="514500"/>
          </a:xfrm>
          <a:prstGeom prst="mathPlus">
            <a:avLst>
              <a:gd name="adj1" fmla="val 23520"/>
            </a:avLst>
          </a:prstGeom>
          <a:solidFill>
            <a:srgbClr val="D5A00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59" name="Google Shape;759;p104"/>
          <p:cNvSpPr/>
          <p:nvPr/>
        </p:nvSpPr>
        <p:spPr>
          <a:xfrm>
            <a:off x="11443130" y="6278400"/>
            <a:ext cx="728700" cy="728700"/>
          </a:xfrm>
          <a:prstGeom prst="mathEqual">
            <a:avLst>
              <a:gd name="adj1" fmla="val 23520"/>
              <a:gd name="adj2" fmla="val 11760"/>
            </a:avLst>
          </a:prstGeom>
          <a:solidFill>
            <a:srgbClr val="D5A00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760" name="Google Shape;760;p104"/>
          <p:cNvPicPr preferRelativeResize="0"/>
          <p:nvPr/>
        </p:nvPicPr>
        <p:blipFill>
          <a:blip r:embed="rId3">
            <a:alphaModFix/>
          </a:blip>
          <a:stretch>
            <a:fillRect/>
          </a:stretch>
        </p:blipFill>
        <p:spPr>
          <a:xfrm>
            <a:off x="412907" y="306160"/>
            <a:ext cx="944898" cy="1049426"/>
          </a:xfrm>
          <a:prstGeom prst="rect">
            <a:avLst/>
          </a:prstGeom>
          <a:noFill/>
          <a:ln>
            <a:noFill/>
          </a:ln>
        </p:spPr>
      </p:pic>
      <p:sp>
        <p:nvSpPr>
          <p:cNvPr id="761" name="Google Shape;761;p104"/>
          <p:cNvSpPr txBox="1"/>
          <p:nvPr/>
        </p:nvSpPr>
        <p:spPr>
          <a:xfrm>
            <a:off x="1642874" y="500775"/>
            <a:ext cx="29646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Montserrat"/>
                <a:ea typeface="Montserrat"/>
                <a:cs typeface="Montserrat"/>
                <a:sym typeface="Montserrat"/>
              </a:rPr>
              <a:t>NARRATIVE</a:t>
            </a:r>
            <a:endParaRPr sz="3000" i="1">
              <a:solidFill>
                <a:schemeClr val="dk1"/>
              </a:solidFill>
              <a:latin typeface="Montserrat"/>
              <a:ea typeface="Montserrat"/>
              <a:cs typeface="Montserrat"/>
              <a:sym typeface="Montserrat"/>
            </a:endParaRPr>
          </a:p>
        </p:txBody>
      </p:sp>
      <p:sp>
        <p:nvSpPr>
          <p:cNvPr id="762" name="Google Shape;762;p104"/>
          <p:cNvSpPr/>
          <p:nvPr/>
        </p:nvSpPr>
        <p:spPr>
          <a:xfrm>
            <a:off x="2846105" y="9420038"/>
            <a:ext cx="535800" cy="514500"/>
          </a:xfrm>
          <a:prstGeom prst="mathPlus">
            <a:avLst>
              <a:gd name="adj1" fmla="val 23520"/>
            </a:avLst>
          </a:prstGeom>
          <a:solidFill>
            <a:srgbClr val="D5A00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63" name="Google Shape;763;p104"/>
          <p:cNvSpPr txBox="1">
            <a:spLocks noGrp="1"/>
          </p:cNvSpPr>
          <p:nvPr>
            <p:ph type="sldNum" idx="12"/>
          </p:nvPr>
        </p:nvSpPr>
        <p:spPr>
          <a:xfrm>
            <a:off x="22462279" y="12639846"/>
            <a:ext cx="1221600" cy="736500"/>
          </a:xfrm>
          <a:prstGeom prst="rect">
            <a:avLst/>
          </a:prstGeom>
        </p:spPr>
        <p:txBody>
          <a:bodyPr spcFirstLastPara="1" wrap="square" lIns="71425" tIns="71425" rIns="71425" bIns="71425" anchor="b" anchorCtr="0">
            <a:noAutofit/>
          </a:bodyPr>
          <a:lstStyle/>
          <a:p>
            <a:pPr marL="0" lvl="0" indent="0" algn="r" rtl="0">
              <a:lnSpc>
                <a:spcPct val="100000"/>
              </a:lnSpc>
              <a:spcBef>
                <a:spcPts val="0"/>
              </a:spcBef>
              <a:spcAft>
                <a:spcPts val="0"/>
              </a:spcAft>
              <a:buNone/>
            </a:pPr>
            <a:fld id="{00000000-1234-1234-1234-123412341234}" type="slidenum">
              <a:rPr lang="en-US" sz="1400"/>
              <a:t>26</a:t>
            </a:fld>
            <a:endParaRPr sz="1400">
              <a:solidFill>
                <a:schemeClr val="dk2"/>
              </a:solidFill>
              <a:latin typeface="Lato"/>
              <a:ea typeface="Lato"/>
              <a:cs typeface="Lato"/>
              <a:sym typeface="Lato"/>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D5A00F"/>
        </a:solidFill>
        <a:effectLst/>
      </p:bgPr>
    </p:bg>
    <p:spTree>
      <p:nvGrpSpPr>
        <p:cNvPr id="1" name="Shape 767"/>
        <p:cNvGrpSpPr/>
        <p:nvPr/>
      </p:nvGrpSpPr>
      <p:grpSpPr>
        <a:xfrm>
          <a:off x="0" y="0"/>
          <a:ext cx="0" cy="0"/>
          <a:chOff x="0" y="0"/>
          <a:chExt cx="0" cy="0"/>
        </a:xfrm>
      </p:grpSpPr>
      <p:pic>
        <p:nvPicPr>
          <p:cNvPr id="768" name="Google Shape;768;p105" descr="Voltage-Logo.png"/>
          <p:cNvPicPr preferRelativeResize="0"/>
          <p:nvPr/>
        </p:nvPicPr>
        <p:blipFill rotWithShape="1">
          <a:blip r:embed="rId3">
            <a:alphaModFix/>
          </a:blip>
          <a:srcRect/>
          <a:stretch/>
        </p:blipFill>
        <p:spPr>
          <a:xfrm>
            <a:off x="16969286" y="-4185926"/>
            <a:ext cx="4254545" cy="1460565"/>
          </a:xfrm>
          <a:prstGeom prst="rect">
            <a:avLst/>
          </a:prstGeom>
          <a:noFill/>
          <a:ln>
            <a:noFill/>
          </a:ln>
        </p:spPr>
      </p:pic>
      <p:sp>
        <p:nvSpPr>
          <p:cNvPr id="769" name="Google Shape;769;p105"/>
          <p:cNvSpPr txBox="1"/>
          <p:nvPr/>
        </p:nvSpPr>
        <p:spPr>
          <a:xfrm>
            <a:off x="1870925" y="5633175"/>
            <a:ext cx="20369400" cy="5525700"/>
          </a:xfrm>
          <a:prstGeom prst="rect">
            <a:avLst/>
          </a:prstGeom>
          <a:noFill/>
          <a:ln>
            <a:noFill/>
          </a:ln>
        </p:spPr>
        <p:txBody>
          <a:bodyPr spcFirstLastPara="1" wrap="square" lIns="91425" tIns="91425" rIns="91425" bIns="91425" anchor="t" anchorCtr="0">
            <a:noAutofit/>
          </a:bodyPr>
          <a:lstStyle/>
          <a:p>
            <a:pPr marL="0" lvl="0" indent="0" algn="ctr" rtl="0">
              <a:lnSpc>
                <a:spcPct val="70000"/>
              </a:lnSpc>
              <a:spcBef>
                <a:spcPts val="0"/>
              </a:spcBef>
              <a:spcAft>
                <a:spcPts val="0"/>
              </a:spcAft>
              <a:buNone/>
            </a:pPr>
            <a:r>
              <a:rPr lang="en-US" sz="12000">
                <a:solidFill>
                  <a:srgbClr val="FFFFFF"/>
                </a:solidFill>
                <a:latin typeface="Proxima Nova Extrabold"/>
                <a:ea typeface="Proxima Nova Extrabold"/>
                <a:cs typeface="Proxima Nova Extrabold"/>
                <a:sym typeface="Proxima Nova Extrabold"/>
              </a:rPr>
              <a:t>OUR PERSONALITY</a:t>
            </a:r>
            <a:endParaRPr sz="12000">
              <a:solidFill>
                <a:srgbClr val="FFFFFF"/>
              </a:solidFill>
              <a:latin typeface="Proxima Nova Extrabold"/>
              <a:ea typeface="Proxima Nova Extrabold"/>
              <a:cs typeface="Proxima Nova Extrabold"/>
              <a:sym typeface="Proxima Nova Extrabold"/>
            </a:endParaRPr>
          </a:p>
          <a:p>
            <a:pPr marL="0" lvl="0" indent="0" algn="l" rtl="0">
              <a:lnSpc>
                <a:spcPct val="70000"/>
              </a:lnSpc>
              <a:spcBef>
                <a:spcPts val="0"/>
              </a:spcBef>
              <a:spcAft>
                <a:spcPts val="0"/>
              </a:spcAft>
              <a:buNone/>
            </a:pPr>
            <a:endParaRPr sz="20000">
              <a:solidFill>
                <a:srgbClr val="FFFFFF"/>
              </a:solidFill>
              <a:latin typeface="Proxima Nova Extrabold"/>
              <a:ea typeface="Proxima Nova Extrabold"/>
              <a:cs typeface="Proxima Nova Extrabold"/>
              <a:sym typeface="Proxima Nova Extrabold"/>
            </a:endParaRPr>
          </a:p>
        </p:txBody>
      </p:sp>
      <p:pic>
        <p:nvPicPr>
          <p:cNvPr id="770" name="Google Shape;770;p105"/>
          <p:cNvPicPr preferRelativeResize="0"/>
          <p:nvPr/>
        </p:nvPicPr>
        <p:blipFill>
          <a:blip r:embed="rId4">
            <a:alphaModFix/>
          </a:blip>
          <a:stretch>
            <a:fillRect/>
          </a:stretch>
        </p:blipFill>
        <p:spPr>
          <a:xfrm>
            <a:off x="10592900" y="3233156"/>
            <a:ext cx="2005325" cy="20053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74"/>
        <p:cNvGrpSpPr/>
        <p:nvPr/>
      </p:nvGrpSpPr>
      <p:grpSpPr>
        <a:xfrm>
          <a:off x="0" y="0"/>
          <a:ext cx="0" cy="0"/>
          <a:chOff x="0" y="0"/>
          <a:chExt cx="0" cy="0"/>
        </a:xfrm>
      </p:grpSpPr>
      <p:pic>
        <p:nvPicPr>
          <p:cNvPr id="775" name="Google Shape;775;p106"/>
          <p:cNvPicPr preferRelativeResize="0"/>
          <p:nvPr/>
        </p:nvPicPr>
        <p:blipFill>
          <a:blip r:embed="rId3">
            <a:alphaModFix/>
          </a:blip>
          <a:stretch>
            <a:fillRect/>
          </a:stretch>
        </p:blipFill>
        <p:spPr>
          <a:xfrm>
            <a:off x="9424952" y="691625"/>
            <a:ext cx="11996039" cy="11959998"/>
          </a:xfrm>
          <a:prstGeom prst="rect">
            <a:avLst/>
          </a:prstGeom>
          <a:noFill/>
          <a:ln>
            <a:noFill/>
          </a:ln>
        </p:spPr>
      </p:pic>
      <p:pic>
        <p:nvPicPr>
          <p:cNvPr id="776" name="Google Shape;776;p106"/>
          <p:cNvPicPr preferRelativeResize="0"/>
          <p:nvPr/>
        </p:nvPicPr>
        <p:blipFill rotWithShape="1">
          <a:blip r:embed="rId4">
            <a:alphaModFix/>
          </a:blip>
          <a:srcRect l="7544" t="12241" r="5740" b="14191"/>
          <a:stretch/>
        </p:blipFill>
        <p:spPr>
          <a:xfrm>
            <a:off x="8249225" y="7712143"/>
            <a:ext cx="1652890" cy="709314"/>
          </a:xfrm>
          <a:prstGeom prst="rect">
            <a:avLst/>
          </a:prstGeom>
          <a:noFill/>
          <a:ln>
            <a:noFill/>
          </a:ln>
        </p:spPr>
      </p:pic>
      <p:pic>
        <p:nvPicPr>
          <p:cNvPr id="777" name="Google Shape;777;p106"/>
          <p:cNvPicPr preferRelativeResize="0"/>
          <p:nvPr/>
        </p:nvPicPr>
        <p:blipFill>
          <a:blip r:embed="rId5">
            <a:alphaModFix/>
          </a:blip>
          <a:stretch>
            <a:fillRect/>
          </a:stretch>
        </p:blipFill>
        <p:spPr>
          <a:xfrm>
            <a:off x="9706735" y="10544054"/>
            <a:ext cx="1557749" cy="1013772"/>
          </a:xfrm>
          <a:prstGeom prst="rect">
            <a:avLst/>
          </a:prstGeom>
          <a:noFill/>
          <a:ln>
            <a:noFill/>
          </a:ln>
        </p:spPr>
      </p:pic>
      <p:pic>
        <p:nvPicPr>
          <p:cNvPr id="778" name="Google Shape;778;p106"/>
          <p:cNvPicPr preferRelativeResize="0"/>
          <p:nvPr/>
        </p:nvPicPr>
        <p:blipFill>
          <a:blip r:embed="rId6">
            <a:alphaModFix/>
          </a:blip>
          <a:stretch>
            <a:fillRect/>
          </a:stretch>
        </p:blipFill>
        <p:spPr>
          <a:xfrm>
            <a:off x="12981555" y="11866878"/>
            <a:ext cx="1557748" cy="1557747"/>
          </a:xfrm>
          <a:prstGeom prst="rect">
            <a:avLst/>
          </a:prstGeom>
          <a:noFill/>
          <a:ln>
            <a:noFill/>
          </a:ln>
        </p:spPr>
      </p:pic>
      <p:pic>
        <p:nvPicPr>
          <p:cNvPr id="779" name="Google Shape;779;p106"/>
          <p:cNvPicPr preferRelativeResize="0"/>
          <p:nvPr/>
        </p:nvPicPr>
        <p:blipFill>
          <a:blip r:embed="rId7">
            <a:alphaModFix/>
          </a:blip>
          <a:stretch>
            <a:fillRect/>
          </a:stretch>
        </p:blipFill>
        <p:spPr>
          <a:xfrm>
            <a:off x="16407598" y="11866878"/>
            <a:ext cx="1557748" cy="1557746"/>
          </a:xfrm>
          <a:prstGeom prst="rect">
            <a:avLst/>
          </a:prstGeom>
          <a:noFill/>
          <a:ln>
            <a:noFill/>
          </a:ln>
        </p:spPr>
      </p:pic>
      <p:pic>
        <p:nvPicPr>
          <p:cNvPr id="780" name="Google Shape;780;p106"/>
          <p:cNvPicPr preferRelativeResize="0"/>
          <p:nvPr/>
        </p:nvPicPr>
        <p:blipFill>
          <a:blip r:embed="rId8">
            <a:alphaModFix/>
          </a:blip>
          <a:stretch>
            <a:fillRect/>
          </a:stretch>
        </p:blipFill>
        <p:spPr>
          <a:xfrm>
            <a:off x="19228485" y="10544057"/>
            <a:ext cx="1762313" cy="1762312"/>
          </a:xfrm>
          <a:prstGeom prst="rect">
            <a:avLst/>
          </a:prstGeom>
          <a:noFill/>
          <a:ln>
            <a:noFill/>
          </a:ln>
        </p:spPr>
      </p:pic>
      <p:pic>
        <p:nvPicPr>
          <p:cNvPr id="781" name="Google Shape;781;p106"/>
          <p:cNvPicPr preferRelativeResize="0"/>
          <p:nvPr/>
        </p:nvPicPr>
        <p:blipFill>
          <a:blip r:embed="rId9">
            <a:alphaModFix/>
          </a:blip>
          <a:stretch>
            <a:fillRect/>
          </a:stretch>
        </p:blipFill>
        <p:spPr>
          <a:xfrm>
            <a:off x="16293787" y="691625"/>
            <a:ext cx="1463458" cy="961557"/>
          </a:xfrm>
          <a:prstGeom prst="rect">
            <a:avLst/>
          </a:prstGeom>
          <a:noFill/>
          <a:ln>
            <a:noFill/>
          </a:ln>
        </p:spPr>
      </p:pic>
      <p:pic>
        <p:nvPicPr>
          <p:cNvPr id="782" name="Google Shape;782;p106"/>
          <p:cNvPicPr preferRelativeResize="0"/>
          <p:nvPr/>
        </p:nvPicPr>
        <p:blipFill>
          <a:blip r:embed="rId10">
            <a:alphaModFix/>
          </a:blip>
          <a:stretch>
            <a:fillRect/>
          </a:stretch>
        </p:blipFill>
        <p:spPr>
          <a:xfrm>
            <a:off x="20856303" y="4241082"/>
            <a:ext cx="1463458" cy="1463457"/>
          </a:xfrm>
          <a:prstGeom prst="rect">
            <a:avLst/>
          </a:prstGeom>
          <a:noFill/>
          <a:ln>
            <a:noFill/>
          </a:ln>
        </p:spPr>
      </p:pic>
      <p:pic>
        <p:nvPicPr>
          <p:cNvPr id="783" name="Google Shape;783;p106"/>
          <p:cNvPicPr preferRelativeResize="0"/>
          <p:nvPr/>
        </p:nvPicPr>
        <p:blipFill>
          <a:blip r:embed="rId11">
            <a:alphaModFix/>
          </a:blip>
          <a:stretch>
            <a:fillRect/>
          </a:stretch>
        </p:blipFill>
        <p:spPr>
          <a:xfrm>
            <a:off x="21123635" y="7402591"/>
            <a:ext cx="1492415" cy="1328444"/>
          </a:xfrm>
          <a:prstGeom prst="rect">
            <a:avLst/>
          </a:prstGeom>
          <a:noFill/>
          <a:ln>
            <a:noFill/>
          </a:ln>
        </p:spPr>
      </p:pic>
      <p:pic>
        <p:nvPicPr>
          <p:cNvPr id="784" name="Google Shape;784;p106"/>
          <p:cNvPicPr preferRelativeResize="0"/>
          <p:nvPr/>
        </p:nvPicPr>
        <p:blipFill>
          <a:blip r:embed="rId12">
            <a:alphaModFix/>
          </a:blip>
          <a:stretch>
            <a:fillRect/>
          </a:stretch>
        </p:blipFill>
        <p:spPr>
          <a:xfrm>
            <a:off x="8328949" y="4633741"/>
            <a:ext cx="1652890" cy="1114019"/>
          </a:xfrm>
          <a:prstGeom prst="rect">
            <a:avLst/>
          </a:prstGeom>
          <a:noFill/>
          <a:ln>
            <a:noFill/>
          </a:ln>
        </p:spPr>
      </p:pic>
      <p:pic>
        <p:nvPicPr>
          <p:cNvPr id="785" name="Google Shape;785;p106"/>
          <p:cNvPicPr preferRelativeResize="0"/>
          <p:nvPr/>
        </p:nvPicPr>
        <p:blipFill>
          <a:blip r:embed="rId13">
            <a:alphaModFix/>
          </a:blip>
          <a:stretch>
            <a:fillRect/>
          </a:stretch>
        </p:blipFill>
        <p:spPr>
          <a:xfrm>
            <a:off x="9902114" y="1793373"/>
            <a:ext cx="1812340" cy="1027803"/>
          </a:xfrm>
          <a:prstGeom prst="rect">
            <a:avLst/>
          </a:prstGeom>
          <a:noFill/>
          <a:ln>
            <a:noFill/>
          </a:ln>
        </p:spPr>
      </p:pic>
      <p:pic>
        <p:nvPicPr>
          <p:cNvPr id="786" name="Google Shape;786;p106"/>
          <p:cNvPicPr preferRelativeResize="0"/>
          <p:nvPr/>
        </p:nvPicPr>
        <p:blipFill rotWithShape="1">
          <a:blip r:embed="rId14">
            <a:alphaModFix/>
          </a:blip>
          <a:srcRect l="27954" r="26590"/>
          <a:stretch/>
        </p:blipFill>
        <p:spPr>
          <a:xfrm>
            <a:off x="13344157" y="691625"/>
            <a:ext cx="832539" cy="961555"/>
          </a:xfrm>
          <a:prstGeom prst="rect">
            <a:avLst/>
          </a:prstGeom>
          <a:noFill/>
          <a:ln>
            <a:noFill/>
          </a:ln>
        </p:spPr>
      </p:pic>
      <p:pic>
        <p:nvPicPr>
          <p:cNvPr id="787" name="Google Shape;787;p106"/>
          <p:cNvPicPr preferRelativeResize="0"/>
          <p:nvPr/>
        </p:nvPicPr>
        <p:blipFill>
          <a:blip r:embed="rId15">
            <a:alphaModFix/>
          </a:blip>
          <a:stretch>
            <a:fillRect/>
          </a:stretch>
        </p:blipFill>
        <p:spPr>
          <a:xfrm>
            <a:off x="547601" y="498989"/>
            <a:ext cx="1304725" cy="1304725"/>
          </a:xfrm>
          <a:prstGeom prst="rect">
            <a:avLst/>
          </a:prstGeom>
          <a:noFill/>
          <a:ln>
            <a:noFill/>
          </a:ln>
        </p:spPr>
      </p:pic>
      <p:sp>
        <p:nvSpPr>
          <p:cNvPr id="788" name="Google Shape;788;p106"/>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Montserrat"/>
                <a:ea typeface="Montserrat"/>
                <a:cs typeface="Montserrat"/>
                <a:sym typeface="Montserrat"/>
              </a:rPr>
              <a:t>PERSONALITY</a:t>
            </a:r>
            <a:endParaRPr sz="3000" i="1">
              <a:solidFill>
                <a:schemeClr val="dk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p:txBody>
      </p:sp>
      <p:sp>
        <p:nvSpPr>
          <p:cNvPr id="789" name="Google Shape;789;p106"/>
          <p:cNvSpPr txBox="1"/>
          <p:nvPr/>
        </p:nvSpPr>
        <p:spPr>
          <a:xfrm>
            <a:off x="1852325" y="3226200"/>
            <a:ext cx="4888800" cy="12619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2200" b="1">
                <a:solidFill>
                  <a:schemeClr val="dk1"/>
                </a:solidFill>
                <a:latin typeface="Montserrat"/>
                <a:ea typeface="Montserrat"/>
                <a:cs typeface="Montserrat"/>
                <a:sym typeface="Montserrat"/>
              </a:rPr>
              <a:t>THE 12 COMMON ARCHETYPES</a:t>
            </a:r>
            <a:br>
              <a:rPr lang="en-US" sz="2200" b="1">
                <a:solidFill>
                  <a:schemeClr val="dk1"/>
                </a:solidFill>
                <a:latin typeface="Montserrat"/>
                <a:ea typeface="Montserrat"/>
                <a:cs typeface="Montserrat"/>
                <a:sym typeface="Montserrat"/>
              </a:rPr>
            </a:br>
            <a:endParaRPr sz="22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2200">
                <a:solidFill>
                  <a:schemeClr val="dk1"/>
                </a:solidFill>
                <a:latin typeface="Montserrat"/>
                <a:ea typeface="Montserrat"/>
                <a:cs typeface="Montserrat"/>
                <a:sym typeface="Montserrat"/>
              </a:rPr>
              <a:t>The psychologist, </a:t>
            </a:r>
            <a:r>
              <a:rPr lang="en-US" sz="2200" b="1">
                <a:solidFill>
                  <a:schemeClr val="dk1"/>
                </a:solidFill>
                <a:latin typeface="Montserrat"/>
                <a:ea typeface="Montserrat"/>
                <a:cs typeface="Montserrat"/>
                <a:sym typeface="Montserrat"/>
              </a:rPr>
              <a:t>Carl Gustav Jung</a:t>
            </a:r>
            <a:r>
              <a:rPr lang="en-US" sz="2200">
                <a:solidFill>
                  <a:schemeClr val="dk1"/>
                </a:solidFill>
                <a:latin typeface="Montserrat"/>
                <a:ea typeface="Montserrat"/>
                <a:cs typeface="Montserrat"/>
                <a:sym typeface="Montserrat"/>
              </a:rPr>
              <a:t>, used the concept of archetypes in his theory of the human psyche. He believed that universal, mythic characters—archetypes—reside within the collective unconscious of people the world over. Archetypes represent fundamental human motifs of our experiences as we evolved; consequently, </a:t>
            </a:r>
            <a:r>
              <a:rPr lang="en-US" sz="2200" b="1" i="1">
                <a:solidFill>
                  <a:schemeClr val="dk1"/>
                </a:solidFill>
                <a:latin typeface="Montserrat"/>
                <a:ea typeface="Montserrat"/>
                <a:cs typeface="Montserrat"/>
                <a:sym typeface="Montserrat"/>
              </a:rPr>
              <a:t>they evoke deep emotions. </a:t>
            </a:r>
            <a:endParaRPr sz="2200" b="1"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2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2200">
                <a:solidFill>
                  <a:schemeClr val="dk1"/>
                </a:solidFill>
                <a:latin typeface="Montserrat"/>
                <a:ea typeface="Montserrat"/>
                <a:cs typeface="Montserrat"/>
                <a:sym typeface="Montserrat"/>
              </a:rPr>
              <a:t>Although there are many different archetypes, Jung defined twelve primary types that symbolize basic human motivations. </a:t>
            </a:r>
            <a:r>
              <a:rPr lang="en-US" sz="2200" b="1">
                <a:solidFill>
                  <a:schemeClr val="dk1"/>
                </a:solidFill>
                <a:latin typeface="Montserrat"/>
                <a:ea typeface="Montserrat"/>
                <a:cs typeface="Montserrat"/>
                <a:sym typeface="Montserrat"/>
              </a:rPr>
              <a:t>Each type has its own set of values, meanings, and personality traits.</a:t>
            </a:r>
            <a:r>
              <a:rPr lang="en-US" sz="2200">
                <a:solidFill>
                  <a:schemeClr val="dk1"/>
                </a:solidFill>
                <a:latin typeface="Montserrat"/>
                <a:ea typeface="Montserrat"/>
                <a:cs typeface="Montserrat"/>
                <a:sym typeface="Montserrat"/>
              </a:rPr>
              <a:t> </a:t>
            </a:r>
            <a:endParaRPr sz="2200">
              <a:solidFill>
                <a:schemeClr val="dk1"/>
              </a:solidFill>
              <a:latin typeface="Montserrat"/>
              <a:ea typeface="Montserrat"/>
              <a:cs typeface="Montserrat"/>
              <a:sym typeface="Montserrat"/>
            </a:endParaRPr>
          </a:p>
          <a:p>
            <a:pPr marL="0" lvl="0" indent="0" algn="l" rtl="0">
              <a:spcBef>
                <a:spcPts val="0"/>
              </a:spcBef>
              <a:spcAft>
                <a:spcPts val="0"/>
              </a:spcAft>
              <a:buNone/>
            </a:pPr>
            <a:endParaRPr sz="2200">
              <a:solidFill>
                <a:schemeClr val="dk1"/>
              </a:solidFill>
              <a:latin typeface="Montserrat"/>
              <a:ea typeface="Montserrat"/>
              <a:cs typeface="Montserrat"/>
              <a:sym typeface="Montserrat"/>
            </a:endParaRPr>
          </a:p>
        </p:txBody>
      </p:sp>
      <p:sp>
        <p:nvSpPr>
          <p:cNvPr id="790" name="Google Shape;790;p106"/>
          <p:cNvSpPr txBox="1"/>
          <p:nvPr/>
        </p:nvSpPr>
        <p:spPr>
          <a:xfrm rot="6337624">
            <a:off x="19088074" y="7708421"/>
            <a:ext cx="2225152" cy="535508"/>
          </a:xfrm>
          <a:prstGeom prst="rect">
            <a:avLst/>
          </a:prstGeom>
          <a:solidFill>
            <a:schemeClr val="lt1"/>
          </a:solid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US" sz="2100" b="1">
                <a:solidFill>
                  <a:schemeClr val="dk1"/>
                </a:solidFill>
                <a:latin typeface="Montserrat"/>
                <a:ea typeface="Montserrat"/>
                <a:cs typeface="Montserrat"/>
                <a:sym typeface="Montserrat"/>
              </a:rPr>
              <a:t>REBEL</a:t>
            </a:r>
            <a:endParaRPr sz="2100" i="1">
              <a:solidFill>
                <a:schemeClr val="dk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p:txBody>
      </p:sp>
      <p:sp>
        <p:nvSpPr>
          <p:cNvPr id="791" name="Google Shape;791;p106"/>
          <p:cNvSpPr txBox="1"/>
          <p:nvPr/>
        </p:nvSpPr>
        <p:spPr>
          <a:xfrm>
            <a:off x="1914800" y="12891125"/>
            <a:ext cx="8238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SOURCE: </a:t>
            </a:r>
            <a:r>
              <a:rPr lang="en-US" u="sng">
                <a:solidFill>
                  <a:schemeClr val="hlink"/>
                </a:solidFill>
                <a:hlinkClick r:id="rId16"/>
              </a:rPr>
              <a:t>https://conorneill.com/2018/04/21/understanding-personality-the-12-jungian-archetypes/</a:t>
            </a:r>
            <a:endParaRPr/>
          </a:p>
        </p:txBody>
      </p:sp>
      <p:pic>
        <p:nvPicPr>
          <p:cNvPr id="792" name="Google Shape;792;p106"/>
          <p:cNvPicPr preferRelativeResize="0"/>
          <p:nvPr/>
        </p:nvPicPr>
        <p:blipFill>
          <a:blip r:embed="rId17">
            <a:alphaModFix/>
          </a:blip>
          <a:stretch>
            <a:fillRect/>
          </a:stretch>
        </p:blipFill>
        <p:spPr>
          <a:xfrm>
            <a:off x="19319500" y="1984254"/>
            <a:ext cx="1762325" cy="646021"/>
          </a:xfrm>
          <a:prstGeom prst="rect">
            <a:avLst/>
          </a:prstGeom>
          <a:noFill/>
          <a:ln>
            <a:noFill/>
          </a:ln>
        </p:spPr>
      </p:pic>
      <p:sp>
        <p:nvSpPr>
          <p:cNvPr id="793" name="Google Shape;793;p106"/>
          <p:cNvSpPr txBox="1">
            <a:spLocks noGrp="1"/>
          </p:cNvSpPr>
          <p:nvPr>
            <p:ph type="sldNum" idx="12"/>
          </p:nvPr>
        </p:nvSpPr>
        <p:spPr>
          <a:xfrm>
            <a:off x="16946880" y="12344400"/>
            <a:ext cx="5120700" cy="736500"/>
          </a:xfrm>
          <a:prstGeom prst="rect">
            <a:avLst/>
          </a:prstGeom>
        </p:spPr>
        <p:txBody>
          <a:bodyPr spcFirstLastPara="1" wrap="square" lIns="109725" tIns="109725" rIns="109725" bIns="109725" anchor="ctr" anchorCtr="0">
            <a:noAutofit/>
          </a:bodyPr>
          <a:lstStyle/>
          <a:p>
            <a:pPr marL="0" lvl="0" indent="0" algn="l" rtl="0">
              <a:spcBef>
                <a:spcPts val="0"/>
              </a:spcBef>
              <a:spcAft>
                <a:spcPts val="0"/>
              </a:spcAft>
              <a:buClr>
                <a:srgbClr val="232325"/>
              </a:buClr>
              <a:buSzPts val="2000"/>
              <a:buFont typeface="Arial"/>
              <a:buNone/>
            </a:pPr>
            <a:fld id="{00000000-1234-1234-1234-123412341234}" type="slidenum">
              <a:rPr lang="en-US"/>
              <a:t>28</a:t>
            </a:fld>
            <a:endParaRPr/>
          </a:p>
        </p:txBody>
      </p:sp>
      <p:sp>
        <p:nvSpPr>
          <p:cNvPr id="794" name="Google Shape;794;p106"/>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28</a:t>
            </a:fld>
            <a:endParaRPr sz="1400">
              <a:solidFill>
                <a:schemeClr val="dk2"/>
              </a:solidFill>
              <a:latin typeface="Lato"/>
              <a:ea typeface="Lato"/>
              <a:cs typeface="Lato"/>
              <a:sym typeface="Lato"/>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98"/>
        <p:cNvGrpSpPr/>
        <p:nvPr/>
      </p:nvGrpSpPr>
      <p:grpSpPr>
        <a:xfrm>
          <a:off x="0" y="0"/>
          <a:ext cx="0" cy="0"/>
          <a:chOff x="0" y="0"/>
          <a:chExt cx="0" cy="0"/>
        </a:xfrm>
      </p:grpSpPr>
      <p:sp>
        <p:nvSpPr>
          <p:cNvPr id="799" name="Google Shape;799;p107"/>
          <p:cNvSpPr/>
          <p:nvPr/>
        </p:nvSpPr>
        <p:spPr>
          <a:xfrm>
            <a:off x="1712650" y="2921115"/>
            <a:ext cx="7613400" cy="2859300"/>
          </a:xfrm>
          <a:prstGeom prst="wedgeEllipseCallout">
            <a:avLst>
              <a:gd name="adj1" fmla="val 46010"/>
              <a:gd name="adj2" fmla="val 57689"/>
            </a:avLst>
          </a:prstGeom>
          <a:solidFill>
            <a:srgbClr val="0049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107"/>
          <p:cNvSpPr txBox="1"/>
          <p:nvPr/>
        </p:nvSpPr>
        <p:spPr>
          <a:xfrm>
            <a:off x="2001650" y="675638"/>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Montserrat"/>
                <a:ea typeface="Montserrat"/>
                <a:cs typeface="Montserrat"/>
                <a:sym typeface="Montserrat"/>
              </a:rPr>
              <a:t>PERSONALITY</a:t>
            </a:r>
            <a:endParaRPr sz="3000" i="1">
              <a:solidFill>
                <a:schemeClr val="dk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p:txBody>
      </p:sp>
      <p:pic>
        <p:nvPicPr>
          <p:cNvPr id="801" name="Google Shape;801;p107"/>
          <p:cNvPicPr preferRelativeResize="0"/>
          <p:nvPr/>
        </p:nvPicPr>
        <p:blipFill>
          <a:blip r:embed="rId3">
            <a:alphaModFix/>
          </a:blip>
          <a:stretch>
            <a:fillRect/>
          </a:stretch>
        </p:blipFill>
        <p:spPr>
          <a:xfrm>
            <a:off x="9907188" y="4652236"/>
            <a:ext cx="3819725" cy="3819725"/>
          </a:xfrm>
          <a:prstGeom prst="rect">
            <a:avLst/>
          </a:prstGeom>
          <a:noFill/>
          <a:ln>
            <a:noFill/>
          </a:ln>
        </p:spPr>
      </p:pic>
      <p:sp>
        <p:nvSpPr>
          <p:cNvPr id="802" name="Google Shape;802;p107"/>
          <p:cNvSpPr txBox="1"/>
          <p:nvPr/>
        </p:nvSpPr>
        <p:spPr>
          <a:xfrm>
            <a:off x="15326125" y="6284162"/>
            <a:ext cx="6656400" cy="6490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700" b="1">
                <a:latin typeface="Montserrat"/>
                <a:ea typeface="Montserrat"/>
                <a:cs typeface="Montserrat"/>
                <a:sym typeface="Montserrat"/>
              </a:rPr>
              <a:t>THE REBEL </a:t>
            </a:r>
            <a:r>
              <a:rPr lang="en-US" sz="1700" b="1">
                <a:solidFill>
                  <a:schemeClr val="dk1"/>
                </a:solidFill>
                <a:latin typeface="Montserrat"/>
                <a:ea typeface="Montserrat"/>
                <a:cs typeface="Montserrat"/>
                <a:sym typeface="Montserrat"/>
              </a:rPr>
              <a:t>ARCHETYPE</a:t>
            </a:r>
            <a:endParaRPr sz="1700" b="1">
              <a:latin typeface="Montserrat"/>
              <a:ea typeface="Montserrat"/>
              <a:cs typeface="Montserrat"/>
              <a:sym typeface="Montserrat"/>
            </a:endParaRPr>
          </a:p>
          <a:p>
            <a:pPr marL="0" lvl="0" indent="0" algn="l" rtl="0">
              <a:lnSpc>
                <a:spcPct val="115000"/>
              </a:lnSpc>
              <a:spcBef>
                <a:spcPts val="0"/>
              </a:spcBef>
              <a:spcAft>
                <a:spcPts val="0"/>
              </a:spcAft>
              <a:buNone/>
            </a:pPr>
            <a:endParaRPr sz="1700">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1700" b="1">
                <a:latin typeface="Montserrat"/>
                <a:ea typeface="Montserrat"/>
                <a:cs typeface="Montserrat"/>
                <a:sym typeface="Montserrat"/>
              </a:rPr>
              <a:t>Motto:</a:t>
            </a:r>
            <a:r>
              <a:rPr lang="en-US" sz="1700">
                <a:latin typeface="Montserrat"/>
                <a:ea typeface="Montserrat"/>
                <a:cs typeface="Montserrat"/>
                <a:sym typeface="Montserrat"/>
              </a:rPr>
              <a:t> Rules are made to be broken</a:t>
            </a:r>
            <a:br>
              <a:rPr lang="en-US" sz="1700">
                <a:latin typeface="Montserrat"/>
                <a:ea typeface="Montserrat"/>
                <a:cs typeface="Montserrat"/>
                <a:sym typeface="Montserrat"/>
              </a:rPr>
            </a:br>
            <a:endParaRPr sz="1700">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1700" b="1">
                <a:latin typeface="Montserrat"/>
                <a:ea typeface="Montserrat"/>
                <a:cs typeface="Montserrat"/>
                <a:sym typeface="Montserrat"/>
              </a:rPr>
              <a:t>Core desire:</a:t>
            </a:r>
            <a:r>
              <a:rPr lang="en-US" sz="1700">
                <a:latin typeface="Montserrat"/>
                <a:ea typeface="Montserrat"/>
                <a:cs typeface="Montserrat"/>
                <a:sym typeface="Montserrat"/>
              </a:rPr>
              <a:t> revenge or revolution</a:t>
            </a:r>
            <a:endParaRPr sz="1700">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br>
              <a:rPr lang="en-US" sz="1700">
                <a:latin typeface="Montserrat"/>
                <a:ea typeface="Montserrat"/>
                <a:cs typeface="Montserrat"/>
                <a:sym typeface="Montserrat"/>
              </a:rPr>
            </a:br>
            <a:r>
              <a:rPr lang="en-US" sz="1700" b="1">
                <a:latin typeface="Montserrat"/>
                <a:ea typeface="Montserrat"/>
                <a:cs typeface="Montserrat"/>
                <a:sym typeface="Montserrat"/>
              </a:rPr>
              <a:t>Goal:</a:t>
            </a:r>
            <a:r>
              <a:rPr lang="en-US" sz="1700">
                <a:latin typeface="Montserrat"/>
                <a:ea typeface="Montserrat"/>
                <a:cs typeface="Montserrat"/>
                <a:sym typeface="Montserrat"/>
              </a:rPr>
              <a:t> to overturn what isn’t working</a:t>
            </a:r>
            <a:endParaRPr sz="1700">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br>
              <a:rPr lang="en-US" sz="1700">
                <a:latin typeface="Montserrat"/>
                <a:ea typeface="Montserrat"/>
                <a:cs typeface="Montserrat"/>
                <a:sym typeface="Montserrat"/>
              </a:rPr>
            </a:br>
            <a:r>
              <a:rPr lang="en-US" sz="1700" b="1">
                <a:latin typeface="Montserrat"/>
                <a:ea typeface="Montserrat"/>
                <a:cs typeface="Montserrat"/>
                <a:sym typeface="Montserrat"/>
              </a:rPr>
              <a:t>Greatest fear:</a:t>
            </a:r>
            <a:r>
              <a:rPr lang="en-US" sz="1700">
                <a:latin typeface="Montserrat"/>
                <a:ea typeface="Montserrat"/>
                <a:cs typeface="Montserrat"/>
                <a:sym typeface="Montserrat"/>
              </a:rPr>
              <a:t> to be powerless or ineffectual</a:t>
            </a:r>
            <a:endParaRPr sz="1700">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br>
              <a:rPr lang="en-US" sz="1700">
                <a:latin typeface="Montserrat"/>
                <a:ea typeface="Montserrat"/>
                <a:cs typeface="Montserrat"/>
                <a:sym typeface="Montserrat"/>
              </a:rPr>
            </a:br>
            <a:r>
              <a:rPr lang="en-US" sz="1700" b="1">
                <a:latin typeface="Montserrat"/>
                <a:ea typeface="Montserrat"/>
                <a:cs typeface="Montserrat"/>
                <a:sym typeface="Montserrat"/>
              </a:rPr>
              <a:t>Strategy: </a:t>
            </a:r>
            <a:r>
              <a:rPr lang="en-US" sz="1700">
                <a:latin typeface="Montserrat"/>
                <a:ea typeface="Montserrat"/>
                <a:cs typeface="Montserrat"/>
                <a:sym typeface="Montserrat"/>
              </a:rPr>
              <a:t>disrupt, destroy, or shock</a:t>
            </a:r>
            <a:endParaRPr sz="1700">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br>
              <a:rPr lang="en-US" sz="1700">
                <a:latin typeface="Montserrat"/>
                <a:ea typeface="Montserrat"/>
                <a:cs typeface="Montserrat"/>
                <a:sym typeface="Montserrat"/>
              </a:rPr>
            </a:br>
            <a:r>
              <a:rPr lang="en-US" sz="1700" b="1">
                <a:latin typeface="Montserrat"/>
                <a:ea typeface="Montserrat"/>
                <a:cs typeface="Montserrat"/>
                <a:sym typeface="Montserrat"/>
              </a:rPr>
              <a:t>Weakness: </a:t>
            </a:r>
            <a:r>
              <a:rPr lang="en-US" sz="1700">
                <a:latin typeface="Montserrat"/>
                <a:ea typeface="Montserrat"/>
                <a:cs typeface="Montserrat"/>
                <a:sym typeface="Montserrat"/>
              </a:rPr>
              <a:t>crossing over to the dark side, crime</a:t>
            </a:r>
            <a:endParaRPr sz="1700">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br>
              <a:rPr lang="en-US" sz="1700">
                <a:latin typeface="Montserrat"/>
                <a:ea typeface="Montserrat"/>
                <a:cs typeface="Montserrat"/>
                <a:sym typeface="Montserrat"/>
              </a:rPr>
            </a:br>
            <a:r>
              <a:rPr lang="en-US" sz="1700" b="1">
                <a:latin typeface="Montserrat"/>
                <a:ea typeface="Montserrat"/>
                <a:cs typeface="Montserrat"/>
                <a:sym typeface="Montserrat"/>
              </a:rPr>
              <a:t>Talent: </a:t>
            </a:r>
            <a:r>
              <a:rPr lang="en-US" sz="1700">
                <a:latin typeface="Montserrat"/>
                <a:ea typeface="Montserrat"/>
                <a:cs typeface="Montserrat"/>
                <a:sym typeface="Montserrat"/>
              </a:rPr>
              <a:t>outrageousness, radical freedom</a:t>
            </a:r>
            <a:endParaRPr sz="1700">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br>
              <a:rPr lang="en-US" sz="1700">
                <a:latin typeface="Montserrat"/>
                <a:ea typeface="Montserrat"/>
                <a:cs typeface="Montserrat"/>
                <a:sym typeface="Montserrat"/>
              </a:rPr>
            </a:br>
            <a:r>
              <a:rPr lang="en-US" sz="1700" b="1">
                <a:latin typeface="Montserrat"/>
                <a:ea typeface="Montserrat"/>
                <a:cs typeface="Montserrat"/>
                <a:sym typeface="Montserrat"/>
              </a:rPr>
              <a:t>The Rebel is also known as: </a:t>
            </a:r>
            <a:r>
              <a:rPr lang="en-US" sz="1700">
                <a:latin typeface="Montserrat"/>
                <a:ea typeface="Montserrat"/>
                <a:cs typeface="Montserrat"/>
                <a:sym typeface="Montserrat"/>
              </a:rPr>
              <a:t>The outlaw, revolutionary, wild man, the misfit, or iconoclast.</a:t>
            </a:r>
            <a:endParaRPr sz="1700">
              <a:latin typeface="Montserrat"/>
              <a:ea typeface="Montserrat"/>
              <a:cs typeface="Montserrat"/>
              <a:sym typeface="Montserrat"/>
            </a:endParaRPr>
          </a:p>
          <a:p>
            <a:pPr marL="0" lvl="0" indent="0" algn="l" rtl="0">
              <a:lnSpc>
                <a:spcPct val="115000"/>
              </a:lnSpc>
              <a:spcBef>
                <a:spcPts val="0"/>
              </a:spcBef>
              <a:spcAft>
                <a:spcPts val="0"/>
              </a:spcAft>
              <a:buNone/>
            </a:pPr>
            <a:endParaRPr sz="1700">
              <a:latin typeface="Montserrat"/>
              <a:ea typeface="Montserrat"/>
              <a:cs typeface="Montserrat"/>
              <a:sym typeface="Montserrat"/>
            </a:endParaRPr>
          </a:p>
        </p:txBody>
      </p:sp>
      <p:sp>
        <p:nvSpPr>
          <p:cNvPr id="803" name="Google Shape;803;p107"/>
          <p:cNvSpPr txBox="1"/>
          <p:nvPr/>
        </p:nvSpPr>
        <p:spPr>
          <a:xfrm>
            <a:off x="1929325" y="6284162"/>
            <a:ext cx="6656400" cy="6490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700" b="1">
                <a:solidFill>
                  <a:schemeClr val="dk1"/>
                </a:solidFill>
                <a:latin typeface="Montserrat"/>
                <a:ea typeface="Montserrat"/>
                <a:cs typeface="Montserrat"/>
                <a:sym typeface="Montserrat"/>
              </a:rPr>
              <a:t>THE SAGE</a:t>
            </a:r>
            <a:r>
              <a:rPr lang="en-US" sz="1700">
                <a:solidFill>
                  <a:schemeClr val="dk1"/>
                </a:solidFill>
                <a:latin typeface="Montserrat"/>
                <a:ea typeface="Montserrat"/>
                <a:cs typeface="Montserrat"/>
                <a:sym typeface="Montserrat"/>
              </a:rPr>
              <a:t> </a:t>
            </a:r>
            <a:r>
              <a:rPr lang="en-US" sz="1700" b="1">
                <a:solidFill>
                  <a:schemeClr val="dk1"/>
                </a:solidFill>
                <a:latin typeface="Montserrat"/>
                <a:ea typeface="Montserrat"/>
                <a:cs typeface="Montserrat"/>
                <a:sym typeface="Montserrat"/>
              </a:rPr>
              <a:t>ARCHETYPE</a:t>
            </a:r>
            <a:br>
              <a:rPr lang="en-US" sz="1700" b="1">
                <a:solidFill>
                  <a:schemeClr val="dk1"/>
                </a:solidFill>
                <a:latin typeface="Montserrat"/>
                <a:ea typeface="Montserrat"/>
                <a:cs typeface="Montserrat"/>
                <a:sym typeface="Montserrat"/>
              </a:rPr>
            </a:br>
            <a:endParaRPr sz="17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1700" b="1">
                <a:solidFill>
                  <a:schemeClr val="dk1"/>
                </a:solidFill>
                <a:latin typeface="Montserrat"/>
                <a:ea typeface="Montserrat"/>
                <a:cs typeface="Montserrat"/>
                <a:sym typeface="Montserrat"/>
              </a:rPr>
              <a:t>Motto:</a:t>
            </a:r>
            <a:r>
              <a:rPr lang="en-US" sz="1700">
                <a:solidFill>
                  <a:schemeClr val="dk1"/>
                </a:solidFill>
                <a:latin typeface="Montserrat"/>
                <a:ea typeface="Montserrat"/>
                <a:cs typeface="Montserrat"/>
                <a:sym typeface="Montserrat"/>
              </a:rPr>
              <a:t> The truth will set you free</a:t>
            </a:r>
            <a:endParaRPr sz="17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br>
              <a:rPr lang="en-US" sz="1700">
                <a:solidFill>
                  <a:schemeClr val="dk1"/>
                </a:solidFill>
                <a:latin typeface="Montserrat"/>
                <a:ea typeface="Montserrat"/>
                <a:cs typeface="Montserrat"/>
                <a:sym typeface="Montserrat"/>
              </a:rPr>
            </a:br>
            <a:r>
              <a:rPr lang="en-US" sz="1700" b="1">
                <a:solidFill>
                  <a:schemeClr val="dk1"/>
                </a:solidFill>
                <a:latin typeface="Montserrat"/>
                <a:ea typeface="Montserrat"/>
                <a:cs typeface="Montserrat"/>
                <a:sym typeface="Montserrat"/>
              </a:rPr>
              <a:t>Core desire:</a:t>
            </a:r>
            <a:r>
              <a:rPr lang="en-US" sz="1700">
                <a:solidFill>
                  <a:schemeClr val="dk1"/>
                </a:solidFill>
                <a:latin typeface="Montserrat"/>
                <a:ea typeface="Montserrat"/>
                <a:cs typeface="Montserrat"/>
                <a:sym typeface="Montserrat"/>
              </a:rPr>
              <a:t> to find the truth.</a:t>
            </a:r>
            <a:endParaRPr sz="17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br>
              <a:rPr lang="en-US" sz="1700">
                <a:solidFill>
                  <a:schemeClr val="dk1"/>
                </a:solidFill>
                <a:latin typeface="Montserrat"/>
                <a:ea typeface="Montserrat"/>
                <a:cs typeface="Montserrat"/>
                <a:sym typeface="Montserrat"/>
              </a:rPr>
            </a:br>
            <a:r>
              <a:rPr lang="en-US" sz="1700" b="1">
                <a:solidFill>
                  <a:schemeClr val="dk1"/>
                </a:solidFill>
                <a:latin typeface="Montserrat"/>
                <a:ea typeface="Montserrat"/>
                <a:cs typeface="Montserrat"/>
                <a:sym typeface="Montserrat"/>
              </a:rPr>
              <a:t>Goal: </a:t>
            </a:r>
            <a:r>
              <a:rPr lang="en-US" sz="1700">
                <a:solidFill>
                  <a:schemeClr val="dk1"/>
                </a:solidFill>
                <a:latin typeface="Montserrat"/>
                <a:ea typeface="Montserrat"/>
                <a:cs typeface="Montserrat"/>
                <a:sym typeface="Montserrat"/>
              </a:rPr>
              <a:t>to use intelligence and analysis to understand the world.</a:t>
            </a:r>
            <a:endParaRPr sz="17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br>
              <a:rPr lang="en-US" sz="1700">
                <a:solidFill>
                  <a:schemeClr val="dk1"/>
                </a:solidFill>
                <a:latin typeface="Montserrat"/>
                <a:ea typeface="Montserrat"/>
                <a:cs typeface="Montserrat"/>
                <a:sym typeface="Montserrat"/>
              </a:rPr>
            </a:br>
            <a:r>
              <a:rPr lang="en-US" sz="1700" b="1">
                <a:solidFill>
                  <a:schemeClr val="dk1"/>
                </a:solidFill>
                <a:latin typeface="Montserrat"/>
                <a:ea typeface="Montserrat"/>
                <a:cs typeface="Montserrat"/>
                <a:sym typeface="Montserrat"/>
              </a:rPr>
              <a:t>Biggest fear:</a:t>
            </a:r>
            <a:r>
              <a:rPr lang="en-US" sz="1700">
                <a:solidFill>
                  <a:schemeClr val="dk1"/>
                </a:solidFill>
                <a:latin typeface="Montserrat"/>
                <a:ea typeface="Montserrat"/>
                <a:cs typeface="Montserrat"/>
                <a:sym typeface="Montserrat"/>
              </a:rPr>
              <a:t> being duped, misled—or ignorance.</a:t>
            </a:r>
            <a:endParaRPr sz="17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br>
              <a:rPr lang="en-US" sz="1700">
                <a:solidFill>
                  <a:schemeClr val="dk1"/>
                </a:solidFill>
                <a:latin typeface="Montserrat"/>
                <a:ea typeface="Montserrat"/>
                <a:cs typeface="Montserrat"/>
                <a:sym typeface="Montserrat"/>
              </a:rPr>
            </a:br>
            <a:r>
              <a:rPr lang="en-US" sz="1700" b="1">
                <a:solidFill>
                  <a:schemeClr val="dk1"/>
                </a:solidFill>
                <a:latin typeface="Montserrat"/>
                <a:ea typeface="Montserrat"/>
                <a:cs typeface="Montserrat"/>
                <a:sym typeface="Montserrat"/>
              </a:rPr>
              <a:t>Strategy:</a:t>
            </a:r>
            <a:r>
              <a:rPr lang="en-US" sz="1700">
                <a:solidFill>
                  <a:schemeClr val="dk1"/>
                </a:solidFill>
                <a:latin typeface="Montserrat"/>
                <a:ea typeface="Montserrat"/>
                <a:cs typeface="Montserrat"/>
                <a:sym typeface="Montserrat"/>
              </a:rPr>
              <a:t> seeking out information and knowledge; self-reflection and understanding thought processes.</a:t>
            </a:r>
            <a:endParaRPr sz="17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br>
              <a:rPr lang="en-US" sz="1700">
                <a:solidFill>
                  <a:schemeClr val="dk1"/>
                </a:solidFill>
                <a:latin typeface="Montserrat"/>
                <a:ea typeface="Montserrat"/>
                <a:cs typeface="Montserrat"/>
                <a:sym typeface="Montserrat"/>
              </a:rPr>
            </a:br>
            <a:r>
              <a:rPr lang="en-US" sz="1700" b="1">
                <a:solidFill>
                  <a:schemeClr val="dk1"/>
                </a:solidFill>
                <a:latin typeface="Montserrat"/>
                <a:ea typeface="Montserrat"/>
                <a:cs typeface="Montserrat"/>
                <a:sym typeface="Montserrat"/>
              </a:rPr>
              <a:t>Weakness: </a:t>
            </a:r>
            <a:r>
              <a:rPr lang="en-US" sz="1700">
                <a:solidFill>
                  <a:schemeClr val="dk1"/>
                </a:solidFill>
                <a:latin typeface="Montserrat"/>
                <a:ea typeface="Montserrat"/>
                <a:cs typeface="Montserrat"/>
                <a:sym typeface="Montserrat"/>
              </a:rPr>
              <a:t>can study details forever and never act.</a:t>
            </a:r>
            <a:endParaRPr sz="17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br>
              <a:rPr lang="en-US" sz="1700">
                <a:solidFill>
                  <a:schemeClr val="dk1"/>
                </a:solidFill>
                <a:latin typeface="Montserrat"/>
                <a:ea typeface="Montserrat"/>
                <a:cs typeface="Montserrat"/>
                <a:sym typeface="Montserrat"/>
              </a:rPr>
            </a:br>
            <a:r>
              <a:rPr lang="en-US" sz="1700" b="1">
                <a:solidFill>
                  <a:schemeClr val="dk1"/>
                </a:solidFill>
                <a:latin typeface="Montserrat"/>
                <a:ea typeface="Montserrat"/>
                <a:cs typeface="Montserrat"/>
                <a:sym typeface="Montserrat"/>
              </a:rPr>
              <a:t>Talent: </a:t>
            </a:r>
            <a:r>
              <a:rPr lang="en-US" sz="1700">
                <a:solidFill>
                  <a:schemeClr val="dk1"/>
                </a:solidFill>
                <a:latin typeface="Montserrat"/>
                <a:ea typeface="Montserrat"/>
                <a:cs typeface="Montserrat"/>
                <a:sym typeface="Montserrat"/>
              </a:rPr>
              <a:t>wisdom, intelligence.</a:t>
            </a:r>
            <a:endParaRPr sz="17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br>
              <a:rPr lang="en-US" sz="1700">
                <a:solidFill>
                  <a:schemeClr val="dk1"/>
                </a:solidFill>
                <a:latin typeface="Montserrat"/>
                <a:ea typeface="Montserrat"/>
                <a:cs typeface="Montserrat"/>
                <a:sym typeface="Montserrat"/>
              </a:rPr>
            </a:br>
            <a:r>
              <a:rPr lang="en-US" sz="1700" b="1">
                <a:solidFill>
                  <a:schemeClr val="dk1"/>
                </a:solidFill>
                <a:latin typeface="Montserrat"/>
                <a:ea typeface="Montserrat"/>
                <a:cs typeface="Montserrat"/>
                <a:sym typeface="Montserrat"/>
              </a:rPr>
              <a:t>The Sage is also known as: </a:t>
            </a:r>
            <a:r>
              <a:rPr lang="en-US" sz="1700">
                <a:solidFill>
                  <a:schemeClr val="dk1"/>
                </a:solidFill>
                <a:latin typeface="Montserrat"/>
                <a:ea typeface="Montserrat"/>
                <a:cs typeface="Montserrat"/>
                <a:sym typeface="Montserrat"/>
              </a:rPr>
              <a:t>The expert, scholar, detective, advisor, thinker, philosopher, academic, researcher, thinker, planner, professional, mentor, teacher, contemplative.</a:t>
            </a:r>
            <a:endParaRPr sz="17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700">
              <a:solidFill>
                <a:schemeClr val="dk1"/>
              </a:solidFill>
              <a:latin typeface="Montserrat"/>
              <a:ea typeface="Montserrat"/>
              <a:cs typeface="Montserrat"/>
              <a:sym typeface="Montserrat"/>
            </a:endParaRPr>
          </a:p>
        </p:txBody>
      </p:sp>
      <p:sp>
        <p:nvSpPr>
          <p:cNvPr id="804" name="Google Shape;804;p107"/>
          <p:cNvSpPr txBox="1"/>
          <p:nvPr/>
        </p:nvSpPr>
        <p:spPr>
          <a:xfrm>
            <a:off x="2730700" y="3427225"/>
            <a:ext cx="5577300" cy="1847100"/>
          </a:xfrm>
          <a:prstGeom prst="rect">
            <a:avLst/>
          </a:prstGeom>
          <a:noFill/>
          <a:ln>
            <a:noFill/>
          </a:ln>
        </p:spPr>
        <p:txBody>
          <a:bodyPr spcFirstLastPara="1" wrap="square" lIns="91425" tIns="91425" rIns="91425" bIns="91425" anchor="t" anchorCtr="0">
            <a:spAutoFit/>
          </a:bodyPr>
          <a:lstStyle/>
          <a:p>
            <a:pPr marL="0" marR="292100" lvl="0" indent="0" algn="ctr" rtl="0">
              <a:spcBef>
                <a:spcPts val="0"/>
              </a:spcBef>
              <a:spcAft>
                <a:spcPts val="0"/>
              </a:spcAft>
              <a:buNone/>
            </a:pPr>
            <a:r>
              <a:rPr lang="en-US" sz="3600" b="1" i="1">
                <a:solidFill>
                  <a:schemeClr val="lt1"/>
                </a:solidFill>
                <a:latin typeface="Montserrat"/>
                <a:ea typeface="Montserrat"/>
                <a:cs typeface="Montserrat"/>
                <a:sym typeface="Montserrat"/>
              </a:rPr>
              <a:t>Strategic Legal Counsel For Entrepreneurs</a:t>
            </a:r>
            <a:endParaRPr sz="3800" b="1" i="1">
              <a:solidFill>
                <a:schemeClr val="lt1"/>
              </a:solidFill>
              <a:latin typeface="Montserrat"/>
              <a:ea typeface="Montserrat"/>
              <a:cs typeface="Montserrat"/>
              <a:sym typeface="Montserrat"/>
            </a:endParaRPr>
          </a:p>
        </p:txBody>
      </p:sp>
      <p:sp>
        <p:nvSpPr>
          <p:cNvPr id="805" name="Google Shape;805;p107"/>
          <p:cNvSpPr/>
          <p:nvPr/>
        </p:nvSpPr>
        <p:spPr>
          <a:xfrm>
            <a:off x="14770625" y="2768890"/>
            <a:ext cx="7613400" cy="2859300"/>
          </a:xfrm>
          <a:prstGeom prst="wedgeEllipseCallout">
            <a:avLst>
              <a:gd name="adj1" fmla="val -50444"/>
              <a:gd name="adj2" fmla="val 52119"/>
            </a:avLst>
          </a:prstGeom>
          <a:solidFill>
            <a:srgbClr val="0049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107"/>
          <p:cNvSpPr txBox="1"/>
          <p:nvPr/>
        </p:nvSpPr>
        <p:spPr>
          <a:xfrm>
            <a:off x="15708025" y="3319450"/>
            <a:ext cx="5892600" cy="1939500"/>
          </a:xfrm>
          <a:prstGeom prst="rect">
            <a:avLst/>
          </a:prstGeom>
          <a:noFill/>
          <a:ln>
            <a:noFill/>
          </a:ln>
        </p:spPr>
        <p:txBody>
          <a:bodyPr spcFirstLastPara="1" wrap="square" lIns="91425" tIns="91425" rIns="91425" bIns="91425" anchor="t" anchorCtr="0">
            <a:spAutoFit/>
          </a:bodyPr>
          <a:lstStyle/>
          <a:p>
            <a:pPr marL="0" marR="292100" lvl="0" indent="0" algn="ctr" rtl="0">
              <a:spcBef>
                <a:spcPts val="0"/>
              </a:spcBef>
              <a:spcAft>
                <a:spcPts val="0"/>
              </a:spcAft>
              <a:buNone/>
            </a:pPr>
            <a:r>
              <a:rPr lang="en-US" sz="3800" b="1" i="1">
                <a:solidFill>
                  <a:schemeClr val="lt1"/>
                </a:solidFill>
                <a:latin typeface="Montserrat"/>
                <a:ea typeface="Montserrat"/>
                <a:cs typeface="Montserrat"/>
                <a:sym typeface="Montserrat"/>
              </a:rPr>
              <a:t>Equinox the playing field with the </a:t>
            </a:r>
            <a:endParaRPr sz="3800" b="1" i="1">
              <a:solidFill>
                <a:schemeClr val="lt1"/>
              </a:solidFill>
              <a:latin typeface="Montserrat"/>
              <a:ea typeface="Montserrat"/>
              <a:cs typeface="Montserrat"/>
              <a:sym typeface="Montserrat"/>
            </a:endParaRPr>
          </a:p>
          <a:p>
            <a:pPr marL="0" marR="292100" lvl="0" indent="0" algn="ctr" rtl="0">
              <a:spcBef>
                <a:spcPts val="0"/>
              </a:spcBef>
              <a:spcAft>
                <a:spcPts val="0"/>
              </a:spcAft>
              <a:buNone/>
            </a:pPr>
            <a:r>
              <a:rPr lang="en-US" sz="3800" b="1" i="1">
                <a:solidFill>
                  <a:schemeClr val="lt1"/>
                </a:solidFill>
                <a:latin typeface="Montserrat"/>
                <a:ea typeface="Montserrat"/>
                <a:cs typeface="Montserrat"/>
                <a:sym typeface="Montserrat"/>
              </a:rPr>
              <a:t>mega corps</a:t>
            </a:r>
            <a:endParaRPr sz="3600" b="1" i="1">
              <a:solidFill>
                <a:schemeClr val="lt1"/>
              </a:solidFill>
              <a:latin typeface="Montserrat"/>
              <a:ea typeface="Montserrat"/>
              <a:cs typeface="Montserrat"/>
              <a:sym typeface="Montserrat"/>
            </a:endParaRPr>
          </a:p>
        </p:txBody>
      </p:sp>
      <p:sp>
        <p:nvSpPr>
          <p:cNvPr id="807" name="Google Shape;807;p107"/>
          <p:cNvSpPr txBox="1"/>
          <p:nvPr/>
        </p:nvSpPr>
        <p:spPr>
          <a:xfrm>
            <a:off x="582625" y="13083225"/>
            <a:ext cx="9349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latin typeface="Montserrat"/>
                <a:ea typeface="Montserrat"/>
                <a:cs typeface="Montserrat"/>
                <a:sym typeface="Montserrat"/>
              </a:rPr>
              <a:t>SOURCE: </a:t>
            </a:r>
            <a:r>
              <a:rPr lang="en-US" u="sng">
                <a:solidFill>
                  <a:schemeClr val="hlink"/>
                </a:solidFill>
                <a:latin typeface="Montserrat"/>
                <a:ea typeface="Montserrat"/>
                <a:cs typeface="Montserrat"/>
                <a:sym typeface="Montserrat"/>
                <a:hlinkClick r:id="rId4"/>
              </a:rPr>
              <a:t>https://conorneill.com/2018/04/21/understanding-personality-the-12-jungian-archetypes/</a:t>
            </a:r>
            <a:endParaRPr>
              <a:latin typeface="Montserrat"/>
              <a:ea typeface="Montserrat"/>
              <a:cs typeface="Montserrat"/>
              <a:sym typeface="Montserrat"/>
            </a:endParaRPr>
          </a:p>
        </p:txBody>
      </p:sp>
      <p:sp>
        <p:nvSpPr>
          <p:cNvPr id="808" name="Google Shape;808;p107"/>
          <p:cNvSpPr txBox="1"/>
          <p:nvPr/>
        </p:nvSpPr>
        <p:spPr>
          <a:xfrm>
            <a:off x="3281446" y="2065023"/>
            <a:ext cx="3648600" cy="986400"/>
          </a:xfrm>
          <a:prstGeom prst="rect">
            <a:avLst/>
          </a:prstGeom>
          <a:noFill/>
          <a:ln>
            <a:noFill/>
          </a:ln>
        </p:spPr>
        <p:txBody>
          <a:bodyPr spcFirstLastPara="1" wrap="square" lIns="91425" tIns="0" rIns="91425" bIns="0" anchor="t" anchorCtr="0">
            <a:noAutofit/>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CONFIDENCE</a:t>
            </a:r>
            <a:endParaRPr sz="1800" b="1">
              <a:latin typeface="Montserrat"/>
              <a:ea typeface="Montserrat"/>
              <a:cs typeface="Montserrat"/>
              <a:sym typeface="Montserrat"/>
            </a:endParaRPr>
          </a:p>
          <a:p>
            <a:pPr marL="0" lvl="0" indent="0" algn="ctr" rtl="0">
              <a:lnSpc>
                <a:spcPct val="115000"/>
              </a:lnSpc>
              <a:spcBef>
                <a:spcPts val="0"/>
              </a:spcBef>
              <a:spcAft>
                <a:spcPts val="0"/>
              </a:spcAft>
              <a:buNone/>
            </a:pPr>
            <a:endParaRPr sz="1800" b="1">
              <a:latin typeface="Montserrat"/>
              <a:ea typeface="Montserrat"/>
              <a:cs typeface="Montserrat"/>
              <a:sym typeface="Montserrat"/>
            </a:endParaRPr>
          </a:p>
          <a:p>
            <a:pPr marL="0" lvl="0" indent="0" algn="ctr" rtl="0">
              <a:lnSpc>
                <a:spcPct val="115000"/>
              </a:lnSpc>
              <a:spcBef>
                <a:spcPts val="1200"/>
              </a:spcBef>
              <a:spcAft>
                <a:spcPts val="1200"/>
              </a:spcAft>
              <a:buNone/>
            </a:pPr>
            <a:endParaRPr sz="1800" b="1">
              <a:latin typeface="Montserrat"/>
              <a:ea typeface="Montserrat"/>
              <a:cs typeface="Montserrat"/>
              <a:sym typeface="Montserrat"/>
            </a:endParaRPr>
          </a:p>
        </p:txBody>
      </p:sp>
      <p:sp>
        <p:nvSpPr>
          <p:cNvPr id="809" name="Google Shape;809;p107"/>
          <p:cNvSpPr txBox="1"/>
          <p:nvPr/>
        </p:nvSpPr>
        <p:spPr>
          <a:xfrm>
            <a:off x="16981796" y="2140673"/>
            <a:ext cx="3648600" cy="986400"/>
          </a:xfrm>
          <a:prstGeom prst="rect">
            <a:avLst/>
          </a:prstGeom>
          <a:noFill/>
          <a:ln>
            <a:noFill/>
          </a:ln>
        </p:spPr>
        <p:txBody>
          <a:bodyPr spcFirstLastPara="1" wrap="square" lIns="91425" tIns="0" rIns="91425" bIns="0" anchor="t" anchorCtr="0">
            <a:noAutofit/>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FREEDOM</a:t>
            </a:r>
            <a:endParaRPr sz="1800" b="1">
              <a:latin typeface="Montserrat"/>
              <a:ea typeface="Montserrat"/>
              <a:cs typeface="Montserrat"/>
              <a:sym typeface="Montserrat"/>
            </a:endParaRPr>
          </a:p>
          <a:p>
            <a:pPr marL="0" lvl="0" indent="0" algn="ctr" rtl="0">
              <a:lnSpc>
                <a:spcPct val="115000"/>
              </a:lnSpc>
              <a:spcBef>
                <a:spcPts val="0"/>
              </a:spcBef>
              <a:spcAft>
                <a:spcPts val="0"/>
              </a:spcAft>
              <a:buNone/>
            </a:pPr>
            <a:endParaRPr sz="1800" b="1">
              <a:latin typeface="Montserrat"/>
              <a:ea typeface="Montserrat"/>
              <a:cs typeface="Montserrat"/>
              <a:sym typeface="Montserrat"/>
            </a:endParaRPr>
          </a:p>
          <a:p>
            <a:pPr marL="0" lvl="0" indent="0" algn="ctr" rtl="0">
              <a:lnSpc>
                <a:spcPct val="115000"/>
              </a:lnSpc>
              <a:spcBef>
                <a:spcPts val="1200"/>
              </a:spcBef>
              <a:spcAft>
                <a:spcPts val="1200"/>
              </a:spcAft>
              <a:buNone/>
            </a:pPr>
            <a:endParaRPr sz="1800" b="1">
              <a:latin typeface="Montserrat"/>
              <a:ea typeface="Montserrat"/>
              <a:cs typeface="Montserrat"/>
              <a:sym typeface="Montserrat"/>
            </a:endParaRPr>
          </a:p>
        </p:txBody>
      </p:sp>
      <p:cxnSp>
        <p:nvCxnSpPr>
          <p:cNvPr id="810" name="Google Shape;810;p107"/>
          <p:cNvCxnSpPr/>
          <p:nvPr/>
        </p:nvCxnSpPr>
        <p:spPr>
          <a:xfrm>
            <a:off x="6146575" y="2294249"/>
            <a:ext cx="11719800" cy="0"/>
          </a:xfrm>
          <a:prstGeom prst="straightConnector1">
            <a:avLst/>
          </a:prstGeom>
          <a:noFill/>
          <a:ln w="28575" cap="flat" cmpd="sng">
            <a:solidFill>
              <a:srgbClr val="D5A00F"/>
            </a:solidFill>
            <a:prstDash val="solid"/>
            <a:round/>
            <a:headEnd type="triangle" w="med" len="med"/>
            <a:tailEnd type="triangle" w="med" len="med"/>
          </a:ln>
        </p:spPr>
      </p:cxnSp>
      <p:sp>
        <p:nvSpPr>
          <p:cNvPr id="811" name="Google Shape;811;p107"/>
          <p:cNvSpPr txBox="1"/>
          <p:nvPr/>
        </p:nvSpPr>
        <p:spPr>
          <a:xfrm>
            <a:off x="11119676" y="2140674"/>
            <a:ext cx="1672500" cy="986400"/>
          </a:xfrm>
          <a:prstGeom prst="rect">
            <a:avLst/>
          </a:prstGeom>
          <a:solidFill>
            <a:schemeClr val="lt1"/>
          </a:solidFill>
          <a:ln>
            <a:noFill/>
          </a:ln>
        </p:spPr>
        <p:txBody>
          <a:bodyPr spcFirstLastPara="1" wrap="square" lIns="91425" tIns="0" rIns="91425" bIns="0" anchor="t" anchorCtr="0">
            <a:noAutofit/>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OUTCOME</a:t>
            </a:r>
            <a:endParaRPr sz="1800" b="1">
              <a:latin typeface="Montserrat"/>
              <a:ea typeface="Montserrat"/>
              <a:cs typeface="Montserrat"/>
              <a:sym typeface="Montserrat"/>
            </a:endParaRPr>
          </a:p>
          <a:p>
            <a:pPr marL="0" lvl="0" indent="0" algn="ctr" rtl="0">
              <a:lnSpc>
                <a:spcPct val="115000"/>
              </a:lnSpc>
              <a:spcBef>
                <a:spcPts val="0"/>
              </a:spcBef>
              <a:spcAft>
                <a:spcPts val="0"/>
              </a:spcAft>
              <a:buNone/>
            </a:pPr>
            <a:endParaRPr sz="1800" b="1">
              <a:latin typeface="Montserrat"/>
              <a:ea typeface="Montserrat"/>
              <a:cs typeface="Montserrat"/>
              <a:sym typeface="Montserrat"/>
            </a:endParaRPr>
          </a:p>
          <a:p>
            <a:pPr marL="0" lvl="0" indent="0" algn="ctr" rtl="0">
              <a:lnSpc>
                <a:spcPct val="115000"/>
              </a:lnSpc>
              <a:spcBef>
                <a:spcPts val="1200"/>
              </a:spcBef>
              <a:spcAft>
                <a:spcPts val="1200"/>
              </a:spcAft>
              <a:buNone/>
            </a:pPr>
            <a:endParaRPr sz="1800" b="1">
              <a:latin typeface="Montserrat"/>
              <a:ea typeface="Montserrat"/>
              <a:cs typeface="Montserrat"/>
              <a:sym typeface="Montserrat"/>
            </a:endParaRPr>
          </a:p>
        </p:txBody>
      </p:sp>
      <p:sp>
        <p:nvSpPr>
          <p:cNvPr id="812" name="Google Shape;812;p107"/>
          <p:cNvSpPr txBox="1"/>
          <p:nvPr/>
        </p:nvSpPr>
        <p:spPr>
          <a:xfrm>
            <a:off x="10417071" y="2630473"/>
            <a:ext cx="3000000" cy="1485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US" sz="1800" i="1">
                <a:solidFill>
                  <a:schemeClr val="dk1"/>
                </a:solidFill>
                <a:latin typeface="Montserrat"/>
                <a:ea typeface="Montserrat"/>
                <a:cs typeface="Montserrat"/>
                <a:sym typeface="Montserrat"/>
              </a:rPr>
              <a:t>The emotional outcome</a:t>
            </a:r>
            <a:endParaRPr sz="1800"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r>
              <a:rPr lang="en-US" sz="1800" i="1">
                <a:solidFill>
                  <a:schemeClr val="dk1"/>
                </a:solidFill>
                <a:latin typeface="Montserrat"/>
                <a:ea typeface="Montserrat"/>
                <a:cs typeface="Montserrat"/>
                <a:sym typeface="Montserrat"/>
              </a:rPr>
              <a:t>when we deliver on our</a:t>
            </a:r>
            <a:endParaRPr sz="1800"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r>
              <a:rPr lang="en-US" sz="1800" i="1">
                <a:solidFill>
                  <a:schemeClr val="dk1"/>
                </a:solidFill>
                <a:latin typeface="Montserrat"/>
                <a:ea typeface="Montserrat"/>
                <a:cs typeface="Montserrat"/>
                <a:sym typeface="Montserrat"/>
              </a:rPr>
              <a:t>Brand Promise</a:t>
            </a:r>
            <a:endParaRPr sz="1800"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p:txBody>
      </p:sp>
      <p:pic>
        <p:nvPicPr>
          <p:cNvPr id="813" name="Google Shape;813;p107"/>
          <p:cNvPicPr preferRelativeResize="0"/>
          <p:nvPr/>
        </p:nvPicPr>
        <p:blipFill rotWithShape="1">
          <a:blip r:embed="rId5">
            <a:alphaModFix/>
          </a:blip>
          <a:srcRect l="1840" t="12166" r="76737" b="48637"/>
          <a:stretch/>
        </p:blipFill>
        <p:spPr>
          <a:xfrm>
            <a:off x="11984250" y="8656225"/>
            <a:ext cx="2702175" cy="1882826"/>
          </a:xfrm>
          <a:prstGeom prst="rect">
            <a:avLst/>
          </a:prstGeom>
          <a:noFill/>
          <a:ln w="19050" cap="flat" cmpd="sng">
            <a:solidFill>
              <a:schemeClr val="dk2"/>
            </a:solidFill>
            <a:prstDash val="solid"/>
            <a:round/>
            <a:headEnd type="none" w="sm" len="sm"/>
            <a:tailEnd type="none" w="sm" len="sm"/>
          </a:ln>
        </p:spPr>
      </p:pic>
      <p:pic>
        <p:nvPicPr>
          <p:cNvPr id="814" name="Google Shape;814;p107"/>
          <p:cNvPicPr preferRelativeResize="0"/>
          <p:nvPr/>
        </p:nvPicPr>
        <p:blipFill rotWithShape="1">
          <a:blip r:embed="rId6">
            <a:alphaModFix/>
          </a:blip>
          <a:srcRect l="52519" t="12243" r="26911" b="48539"/>
          <a:stretch/>
        </p:blipFill>
        <p:spPr>
          <a:xfrm>
            <a:off x="8947702" y="8656226"/>
            <a:ext cx="2611871" cy="1882825"/>
          </a:xfrm>
          <a:prstGeom prst="rect">
            <a:avLst/>
          </a:prstGeom>
          <a:noFill/>
          <a:ln w="19050" cap="flat" cmpd="sng">
            <a:solidFill>
              <a:schemeClr val="dk2"/>
            </a:solidFill>
            <a:prstDash val="solid"/>
            <a:round/>
            <a:headEnd type="none" w="sm" len="sm"/>
            <a:tailEnd type="none" w="sm" len="sm"/>
          </a:ln>
        </p:spPr>
      </p:pic>
      <p:sp>
        <p:nvSpPr>
          <p:cNvPr id="815" name="Google Shape;815;p107"/>
          <p:cNvSpPr txBox="1"/>
          <p:nvPr/>
        </p:nvSpPr>
        <p:spPr>
          <a:xfrm>
            <a:off x="8947700" y="10749010"/>
            <a:ext cx="2702100" cy="1118100"/>
          </a:xfrm>
          <a:prstGeom prst="rect">
            <a:avLst/>
          </a:prstGeom>
          <a:noFill/>
          <a:ln>
            <a:noFill/>
          </a:ln>
        </p:spPr>
        <p:txBody>
          <a:bodyPr spcFirstLastPara="1" wrap="square" lIns="91425" tIns="0" rIns="91425" bIns="0" anchor="t" anchorCtr="0">
            <a:noAutofit/>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YODA</a:t>
            </a:r>
            <a:endParaRPr sz="1800" b="1">
              <a:latin typeface="Montserrat"/>
              <a:ea typeface="Montserrat"/>
              <a:cs typeface="Montserrat"/>
              <a:sym typeface="Montserrat"/>
            </a:endParaRPr>
          </a:p>
          <a:p>
            <a:pPr marL="0" lvl="0" indent="0" algn="ctr" rtl="0">
              <a:lnSpc>
                <a:spcPct val="115000"/>
              </a:lnSpc>
              <a:spcBef>
                <a:spcPts val="0"/>
              </a:spcBef>
              <a:spcAft>
                <a:spcPts val="0"/>
              </a:spcAft>
              <a:buNone/>
            </a:pPr>
            <a:endParaRPr sz="1800" b="1">
              <a:latin typeface="Montserrat"/>
              <a:ea typeface="Montserrat"/>
              <a:cs typeface="Montserrat"/>
              <a:sym typeface="Montserrat"/>
            </a:endParaRPr>
          </a:p>
          <a:p>
            <a:pPr marL="0" lvl="0" indent="0" algn="ctr" rtl="0">
              <a:lnSpc>
                <a:spcPct val="115000"/>
              </a:lnSpc>
              <a:spcBef>
                <a:spcPts val="1200"/>
              </a:spcBef>
              <a:spcAft>
                <a:spcPts val="1200"/>
              </a:spcAft>
              <a:buNone/>
            </a:pPr>
            <a:endParaRPr sz="1800" b="1">
              <a:latin typeface="Montserrat"/>
              <a:ea typeface="Montserrat"/>
              <a:cs typeface="Montserrat"/>
              <a:sym typeface="Montserrat"/>
            </a:endParaRPr>
          </a:p>
        </p:txBody>
      </p:sp>
      <p:sp>
        <p:nvSpPr>
          <p:cNvPr id="816" name="Google Shape;816;p107"/>
          <p:cNvSpPr txBox="1"/>
          <p:nvPr/>
        </p:nvSpPr>
        <p:spPr>
          <a:xfrm>
            <a:off x="11984291" y="10749010"/>
            <a:ext cx="2702100" cy="1118100"/>
          </a:xfrm>
          <a:prstGeom prst="rect">
            <a:avLst/>
          </a:prstGeom>
          <a:noFill/>
          <a:ln>
            <a:noFill/>
          </a:ln>
        </p:spPr>
        <p:txBody>
          <a:bodyPr spcFirstLastPara="1" wrap="square" lIns="91425" tIns="0" rIns="91425" bIns="0" anchor="t" anchorCtr="0">
            <a:noAutofit/>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KATNISS EVERDEEN</a:t>
            </a:r>
            <a:endParaRPr sz="1800" b="1">
              <a:latin typeface="Montserrat"/>
              <a:ea typeface="Montserrat"/>
              <a:cs typeface="Montserrat"/>
              <a:sym typeface="Montserrat"/>
            </a:endParaRPr>
          </a:p>
          <a:p>
            <a:pPr marL="0" lvl="0" indent="0" algn="ctr" rtl="0">
              <a:lnSpc>
                <a:spcPct val="115000"/>
              </a:lnSpc>
              <a:spcBef>
                <a:spcPts val="0"/>
              </a:spcBef>
              <a:spcAft>
                <a:spcPts val="0"/>
              </a:spcAft>
              <a:buNone/>
            </a:pPr>
            <a:endParaRPr sz="1800" b="1">
              <a:latin typeface="Montserrat"/>
              <a:ea typeface="Montserrat"/>
              <a:cs typeface="Montserrat"/>
              <a:sym typeface="Montserrat"/>
            </a:endParaRPr>
          </a:p>
          <a:p>
            <a:pPr marL="0" lvl="0" indent="0" algn="ctr" rtl="0">
              <a:lnSpc>
                <a:spcPct val="115000"/>
              </a:lnSpc>
              <a:spcBef>
                <a:spcPts val="1200"/>
              </a:spcBef>
              <a:spcAft>
                <a:spcPts val="1200"/>
              </a:spcAft>
              <a:buNone/>
            </a:pPr>
            <a:endParaRPr sz="1800" b="1">
              <a:latin typeface="Montserrat"/>
              <a:ea typeface="Montserrat"/>
              <a:cs typeface="Montserrat"/>
              <a:sym typeface="Montserrat"/>
            </a:endParaRPr>
          </a:p>
        </p:txBody>
      </p:sp>
      <p:pic>
        <p:nvPicPr>
          <p:cNvPr id="817" name="Google Shape;817;p107"/>
          <p:cNvPicPr preferRelativeResize="0"/>
          <p:nvPr/>
        </p:nvPicPr>
        <p:blipFill>
          <a:blip r:embed="rId3">
            <a:alphaModFix/>
          </a:blip>
          <a:stretch>
            <a:fillRect/>
          </a:stretch>
        </p:blipFill>
        <p:spPr>
          <a:xfrm>
            <a:off x="547601" y="498989"/>
            <a:ext cx="1304725" cy="1304725"/>
          </a:xfrm>
          <a:prstGeom prst="rect">
            <a:avLst/>
          </a:prstGeom>
          <a:noFill/>
          <a:ln>
            <a:noFill/>
          </a:ln>
        </p:spPr>
      </p:pic>
      <p:sp>
        <p:nvSpPr>
          <p:cNvPr id="818" name="Google Shape;818;p107"/>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29</a:t>
            </a:fld>
            <a:endParaRPr sz="1400">
              <a:solidFill>
                <a:schemeClr val="dk2"/>
              </a:solidFill>
              <a:latin typeface="Lato"/>
              <a:ea typeface="Lato"/>
              <a:cs typeface="Lato"/>
              <a:sym typeface="Lato"/>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3B53"/>
        </a:solidFill>
        <a:effectLst/>
      </p:bgPr>
    </p:bg>
    <p:spTree>
      <p:nvGrpSpPr>
        <p:cNvPr id="1" name="Shape 822"/>
        <p:cNvGrpSpPr/>
        <p:nvPr/>
      </p:nvGrpSpPr>
      <p:grpSpPr>
        <a:xfrm>
          <a:off x="0" y="0"/>
          <a:ext cx="0" cy="0"/>
          <a:chOff x="0" y="0"/>
          <a:chExt cx="0" cy="0"/>
        </a:xfrm>
      </p:grpSpPr>
      <p:pic>
        <p:nvPicPr>
          <p:cNvPr id="823" name="Google Shape;823;p108" descr="Voltage-Logo.png"/>
          <p:cNvPicPr preferRelativeResize="0"/>
          <p:nvPr/>
        </p:nvPicPr>
        <p:blipFill rotWithShape="1">
          <a:blip r:embed="rId3">
            <a:alphaModFix/>
          </a:blip>
          <a:srcRect/>
          <a:stretch/>
        </p:blipFill>
        <p:spPr>
          <a:xfrm>
            <a:off x="16969286" y="-4185926"/>
            <a:ext cx="4254545" cy="1460565"/>
          </a:xfrm>
          <a:prstGeom prst="rect">
            <a:avLst/>
          </a:prstGeom>
          <a:noFill/>
          <a:ln>
            <a:noFill/>
          </a:ln>
        </p:spPr>
      </p:pic>
      <p:sp>
        <p:nvSpPr>
          <p:cNvPr id="824" name="Google Shape;824;p108"/>
          <p:cNvSpPr txBox="1"/>
          <p:nvPr/>
        </p:nvSpPr>
        <p:spPr>
          <a:xfrm>
            <a:off x="2110675" y="6452125"/>
            <a:ext cx="20369400" cy="5525700"/>
          </a:xfrm>
          <a:prstGeom prst="rect">
            <a:avLst/>
          </a:prstGeom>
          <a:noFill/>
          <a:ln>
            <a:noFill/>
          </a:ln>
        </p:spPr>
        <p:txBody>
          <a:bodyPr spcFirstLastPara="1" wrap="square" lIns="91425" tIns="91425" rIns="91425" bIns="91425" anchor="t" anchorCtr="0">
            <a:noAutofit/>
          </a:bodyPr>
          <a:lstStyle/>
          <a:p>
            <a:pPr marL="0" lvl="0" indent="0" algn="ctr" rtl="0">
              <a:lnSpc>
                <a:spcPct val="70000"/>
              </a:lnSpc>
              <a:spcBef>
                <a:spcPts val="0"/>
              </a:spcBef>
              <a:spcAft>
                <a:spcPts val="0"/>
              </a:spcAft>
              <a:buNone/>
            </a:pPr>
            <a:r>
              <a:rPr lang="en-US" sz="12000">
                <a:solidFill>
                  <a:srgbClr val="FFFFFF"/>
                </a:solidFill>
                <a:latin typeface="Montserrat ExtraBold"/>
                <a:ea typeface="Montserrat ExtraBold"/>
                <a:cs typeface="Montserrat ExtraBold"/>
                <a:sym typeface="Montserrat ExtraBold"/>
              </a:rPr>
              <a:t>HERO ASSETS</a:t>
            </a:r>
            <a:endParaRPr sz="20000">
              <a:solidFill>
                <a:srgbClr val="FFFFFF"/>
              </a:solidFill>
              <a:latin typeface="Montserrat ExtraBold"/>
              <a:ea typeface="Montserrat ExtraBold"/>
              <a:cs typeface="Montserrat ExtraBold"/>
              <a:sym typeface="Montserrat ExtraBold"/>
            </a:endParaRPr>
          </a:p>
        </p:txBody>
      </p:sp>
      <p:pic>
        <p:nvPicPr>
          <p:cNvPr id="825" name="Google Shape;825;p108"/>
          <p:cNvPicPr preferRelativeResize="0"/>
          <p:nvPr/>
        </p:nvPicPr>
        <p:blipFill>
          <a:blip r:embed="rId4">
            <a:alphaModFix/>
          </a:blip>
          <a:stretch>
            <a:fillRect/>
          </a:stretch>
        </p:blipFill>
        <p:spPr>
          <a:xfrm>
            <a:off x="11139650" y="3888000"/>
            <a:ext cx="1905000" cy="19050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29"/>
        <p:cNvGrpSpPr/>
        <p:nvPr/>
      </p:nvGrpSpPr>
      <p:grpSpPr>
        <a:xfrm>
          <a:off x="0" y="0"/>
          <a:ext cx="0" cy="0"/>
          <a:chOff x="0" y="0"/>
          <a:chExt cx="0" cy="0"/>
        </a:xfrm>
      </p:grpSpPr>
      <p:sp>
        <p:nvSpPr>
          <p:cNvPr id="830" name="Google Shape;830;p109"/>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POWERPOINT/BROCHURE</a:t>
            </a:r>
            <a:endParaRPr sz="3800">
              <a:solidFill>
                <a:srgbClr val="050606"/>
              </a:solidFill>
              <a:latin typeface="Montserrat ExtraBold"/>
              <a:ea typeface="Montserrat ExtraBold"/>
              <a:cs typeface="Montserrat ExtraBold"/>
              <a:sym typeface="Montserrat ExtraBold"/>
            </a:endParaRPr>
          </a:p>
        </p:txBody>
      </p:sp>
      <p:pic>
        <p:nvPicPr>
          <p:cNvPr id="831" name="Google Shape;831;p109"/>
          <p:cNvPicPr preferRelativeResize="0"/>
          <p:nvPr/>
        </p:nvPicPr>
        <p:blipFill>
          <a:blip r:embed="rId3">
            <a:alphaModFix/>
          </a:blip>
          <a:stretch>
            <a:fillRect/>
          </a:stretch>
        </p:blipFill>
        <p:spPr>
          <a:xfrm>
            <a:off x="15265212" y="9467856"/>
            <a:ext cx="5904658" cy="3321367"/>
          </a:xfrm>
          <a:prstGeom prst="rect">
            <a:avLst/>
          </a:prstGeom>
          <a:noFill/>
          <a:ln w="9525" cap="flat" cmpd="sng">
            <a:solidFill>
              <a:schemeClr val="dk2"/>
            </a:solidFill>
            <a:prstDash val="solid"/>
            <a:round/>
            <a:headEnd type="none" w="sm" len="sm"/>
            <a:tailEnd type="none" w="sm" len="sm"/>
          </a:ln>
        </p:spPr>
      </p:pic>
      <p:pic>
        <p:nvPicPr>
          <p:cNvPr id="832" name="Google Shape;832;p109"/>
          <p:cNvPicPr preferRelativeResize="0"/>
          <p:nvPr/>
        </p:nvPicPr>
        <p:blipFill>
          <a:blip r:embed="rId4">
            <a:alphaModFix/>
          </a:blip>
          <a:stretch>
            <a:fillRect/>
          </a:stretch>
        </p:blipFill>
        <p:spPr>
          <a:xfrm>
            <a:off x="8857583" y="5682248"/>
            <a:ext cx="5904658" cy="3321354"/>
          </a:xfrm>
          <a:prstGeom prst="rect">
            <a:avLst/>
          </a:prstGeom>
          <a:noFill/>
          <a:ln w="9525" cap="flat" cmpd="sng">
            <a:solidFill>
              <a:schemeClr val="dk2"/>
            </a:solidFill>
            <a:prstDash val="solid"/>
            <a:round/>
            <a:headEnd type="none" w="sm" len="sm"/>
            <a:tailEnd type="none" w="sm" len="sm"/>
          </a:ln>
        </p:spPr>
      </p:pic>
      <p:pic>
        <p:nvPicPr>
          <p:cNvPr id="833" name="Google Shape;833;p109"/>
          <p:cNvPicPr preferRelativeResize="0"/>
          <p:nvPr/>
        </p:nvPicPr>
        <p:blipFill>
          <a:blip r:embed="rId5">
            <a:alphaModFix/>
          </a:blip>
          <a:stretch>
            <a:fillRect/>
          </a:stretch>
        </p:blipFill>
        <p:spPr>
          <a:xfrm>
            <a:off x="15265188" y="5682240"/>
            <a:ext cx="5904677" cy="3321365"/>
          </a:xfrm>
          <a:prstGeom prst="rect">
            <a:avLst/>
          </a:prstGeom>
          <a:noFill/>
          <a:ln w="9525" cap="flat" cmpd="sng">
            <a:solidFill>
              <a:schemeClr val="dk2"/>
            </a:solidFill>
            <a:prstDash val="solid"/>
            <a:round/>
            <a:headEnd type="none" w="sm" len="sm"/>
            <a:tailEnd type="none" w="sm" len="sm"/>
          </a:ln>
        </p:spPr>
      </p:pic>
      <p:pic>
        <p:nvPicPr>
          <p:cNvPr id="834" name="Google Shape;834;p109"/>
          <p:cNvPicPr preferRelativeResize="0"/>
          <p:nvPr/>
        </p:nvPicPr>
        <p:blipFill>
          <a:blip r:embed="rId6">
            <a:alphaModFix/>
          </a:blip>
          <a:stretch>
            <a:fillRect/>
          </a:stretch>
        </p:blipFill>
        <p:spPr>
          <a:xfrm>
            <a:off x="2449988" y="9467860"/>
            <a:ext cx="5904677" cy="3321365"/>
          </a:xfrm>
          <a:prstGeom prst="rect">
            <a:avLst/>
          </a:prstGeom>
          <a:noFill/>
          <a:ln w="9525" cap="flat" cmpd="sng">
            <a:solidFill>
              <a:schemeClr val="dk2"/>
            </a:solidFill>
            <a:prstDash val="solid"/>
            <a:round/>
            <a:headEnd type="none" w="sm" len="sm"/>
            <a:tailEnd type="none" w="sm" len="sm"/>
          </a:ln>
        </p:spPr>
      </p:pic>
      <p:pic>
        <p:nvPicPr>
          <p:cNvPr id="835" name="Google Shape;835;p109"/>
          <p:cNvPicPr preferRelativeResize="0"/>
          <p:nvPr/>
        </p:nvPicPr>
        <p:blipFill>
          <a:blip r:embed="rId7">
            <a:alphaModFix/>
          </a:blip>
          <a:stretch>
            <a:fillRect/>
          </a:stretch>
        </p:blipFill>
        <p:spPr>
          <a:xfrm>
            <a:off x="8857594" y="9467861"/>
            <a:ext cx="5904677" cy="3321365"/>
          </a:xfrm>
          <a:prstGeom prst="rect">
            <a:avLst/>
          </a:prstGeom>
          <a:noFill/>
          <a:ln w="9525" cap="flat" cmpd="sng">
            <a:solidFill>
              <a:schemeClr val="dk2"/>
            </a:solidFill>
            <a:prstDash val="solid"/>
            <a:round/>
            <a:headEnd type="none" w="sm" len="sm"/>
            <a:tailEnd type="none" w="sm" len="sm"/>
          </a:ln>
        </p:spPr>
      </p:pic>
      <p:pic>
        <p:nvPicPr>
          <p:cNvPr id="836" name="Google Shape;836;p109"/>
          <p:cNvPicPr preferRelativeResize="0"/>
          <p:nvPr/>
        </p:nvPicPr>
        <p:blipFill>
          <a:blip r:embed="rId8">
            <a:alphaModFix/>
          </a:blip>
          <a:stretch>
            <a:fillRect/>
          </a:stretch>
        </p:blipFill>
        <p:spPr>
          <a:xfrm>
            <a:off x="2449976" y="5682219"/>
            <a:ext cx="5904677" cy="3321381"/>
          </a:xfrm>
          <a:prstGeom prst="rect">
            <a:avLst/>
          </a:prstGeom>
          <a:noFill/>
          <a:ln w="9525" cap="flat" cmpd="sng">
            <a:solidFill>
              <a:schemeClr val="dk2"/>
            </a:solidFill>
            <a:prstDash val="solid"/>
            <a:round/>
            <a:headEnd type="none" w="sm" len="sm"/>
            <a:tailEnd type="none" w="sm" len="sm"/>
          </a:ln>
        </p:spPr>
      </p:pic>
      <p:pic>
        <p:nvPicPr>
          <p:cNvPr id="837" name="Google Shape;837;p109"/>
          <p:cNvPicPr preferRelativeResize="0"/>
          <p:nvPr/>
        </p:nvPicPr>
        <p:blipFill>
          <a:blip r:embed="rId9">
            <a:alphaModFix/>
          </a:blip>
          <a:stretch>
            <a:fillRect/>
          </a:stretch>
        </p:blipFill>
        <p:spPr>
          <a:xfrm>
            <a:off x="15265210" y="1896599"/>
            <a:ext cx="5904667" cy="3321375"/>
          </a:xfrm>
          <a:prstGeom prst="rect">
            <a:avLst/>
          </a:prstGeom>
          <a:noFill/>
          <a:ln w="9525" cap="flat" cmpd="sng">
            <a:solidFill>
              <a:schemeClr val="dk2"/>
            </a:solidFill>
            <a:prstDash val="solid"/>
            <a:round/>
            <a:headEnd type="none" w="sm" len="sm"/>
            <a:tailEnd type="none" w="sm" len="sm"/>
          </a:ln>
        </p:spPr>
      </p:pic>
      <p:pic>
        <p:nvPicPr>
          <p:cNvPr id="838" name="Google Shape;838;p109"/>
          <p:cNvPicPr preferRelativeResize="0"/>
          <p:nvPr/>
        </p:nvPicPr>
        <p:blipFill>
          <a:blip r:embed="rId10">
            <a:alphaModFix/>
          </a:blip>
          <a:stretch>
            <a:fillRect/>
          </a:stretch>
        </p:blipFill>
        <p:spPr>
          <a:xfrm>
            <a:off x="8857585" y="1896599"/>
            <a:ext cx="5904667" cy="3321375"/>
          </a:xfrm>
          <a:prstGeom prst="rect">
            <a:avLst/>
          </a:prstGeom>
          <a:noFill/>
          <a:ln w="9525" cap="flat" cmpd="sng">
            <a:solidFill>
              <a:schemeClr val="dk2"/>
            </a:solidFill>
            <a:prstDash val="solid"/>
            <a:round/>
            <a:headEnd type="none" w="sm" len="sm"/>
            <a:tailEnd type="none" w="sm" len="sm"/>
          </a:ln>
        </p:spPr>
      </p:pic>
      <p:pic>
        <p:nvPicPr>
          <p:cNvPr id="839" name="Google Shape;839;p109"/>
          <p:cNvPicPr preferRelativeResize="0"/>
          <p:nvPr/>
        </p:nvPicPr>
        <p:blipFill>
          <a:blip r:embed="rId11">
            <a:alphaModFix/>
          </a:blip>
          <a:stretch>
            <a:fillRect/>
          </a:stretch>
        </p:blipFill>
        <p:spPr>
          <a:xfrm>
            <a:off x="2449987" y="1896575"/>
            <a:ext cx="5904667" cy="3321375"/>
          </a:xfrm>
          <a:prstGeom prst="rect">
            <a:avLst/>
          </a:prstGeom>
          <a:noFill/>
          <a:ln w="9525" cap="flat" cmpd="sng">
            <a:solidFill>
              <a:schemeClr val="dk2"/>
            </a:solidFill>
            <a:prstDash val="solid"/>
            <a:round/>
            <a:headEnd type="none" w="sm" len="sm"/>
            <a:tailEnd type="none" w="sm" len="sm"/>
          </a:ln>
        </p:spPr>
      </p:pic>
      <p:sp>
        <p:nvSpPr>
          <p:cNvPr id="840" name="Google Shape;840;p109"/>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109"/>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45"/>
        <p:cNvGrpSpPr/>
        <p:nvPr/>
      </p:nvGrpSpPr>
      <p:grpSpPr>
        <a:xfrm>
          <a:off x="0" y="0"/>
          <a:ext cx="0" cy="0"/>
          <a:chOff x="0" y="0"/>
          <a:chExt cx="0" cy="0"/>
        </a:xfrm>
      </p:grpSpPr>
      <p:sp>
        <p:nvSpPr>
          <p:cNvPr id="846" name="Google Shape;846;p110"/>
          <p:cNvSpPr txBox="1">
            <a:spLocks noGrp="1"/>
          </p:cNvSpPr>
          <p:nvPr>
            <p:ph type="title"/>
          </p:nvPr>
        </p:nvSpPr>
        <p:spPr>
          <a:xfrm>
            <a:off x="534325" y="313950"/>
            <a:ext cx="124755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EMAIL / IN BALANCE NEWSLETTER</a:t>
            </a:r>
            <a:endParaRPr sz="3800">
              <a:solidFill>
                <a:srgbClr val="050606"/>
              </a:solidFill>
              <a:latin typeface="Montserrat ExtraBold"/>
              <a:ea typeface="Montserrat ExtraBold"/>
              <a:cs typeface="Montserrat ExtraBold"/>
              <a:sym typeface="Montserrat ExtraBold"/>
            </a:endParaRPr>
          </a:p>
        </p:txBody>
      </p:sp>
      <p:pic>
        <p:nvPicPr>
          <p:cNvPr id="847" name="Google Shape;847;p110"/>
          <p:cNvPicPr preferRelativeResize="0"/>
          <p:nvPr/>
        </p:nvPicPr>
        <p:blipFill>
          <a:blip r:embed="rId3">
            <a:alphaModFix/>
          </a:blip>
          <a:stretch>
            <a:fillRect/>
          </a:stretch>
        </p:blipFill>
        <p:spPr>
          <a:xfrm>
            <a:off x="4682300" y="1485925"/>
            <a:ext cx="1759886" cy="11856102"/>
          </a:xfrm>
          <a:prstGeom prst="rect">
            <a:avLst/>
          </a:prstGeom>
          <a:noFill/>
          <a:ln w="9525" cap="flat" cmpd="sng">
            <a:solidFill>
              <a:schemeClr val="dk2"/>
            </a:solidFill>
            <a:prstDash val="solid"/>
            <a:round/>
            <a:headEnd type="none" w="sm" len="sm"/>
            <a:tailEnd type="none" w="sm" len="sm"/>
          </a:ln>
        </p:spPr>
      </p:pic>
      <p:pic>
        <p:nvPicPr>
          <p:cNvPr id="848" name="Google Shape;848;p110"/>
          <p:cNvPicPr preferRelativeResize="0"/>
          <p:nvPr/>
        </p:nvPicPr>
        <p:blipFill rotWithShape="1">
          <a:blip r:embed="rId3">
            <a:alphaModFix/>
          </a:blip>
          <a:srcRect b="66339"/>
          <a:stretch/>
        </p:blipFill>
        <p:spPr>
          <a:xfrm>
            <a:off x="7351511" y="1485925"/>
            <a:ext cx="5192182" cy="11774213"/>
          </a:xfrm>
          <a:prstGeom prst="rect">
            <a:avLst/>
          </a:prstGeom>
          <a:noFill/>
          <a:ln w="9525" cap="flat" cmpd="sng">
            <a:solidFill>
              <a:schemeClr val="dk2"/>
            </a:solidFill>
            <a:prstDash val="solid"/>
            <a:round/>
            <a:headEnd type="none" w="sm" len="sm"/>
            <a:tailEnd type="none" w="sm" len="sm"/>
          </a:ln>
        </p:spPr>
      </p:pic>
      <p:pic>
        <p:nvPicPr>
          <p:cNvPr id="849" name="Google Shape;849;p110"/>
          <p:cNvPicPr preferRelativeResize="0"/>
          <p:nvPr/>
        </p:nvPicPr>
        <p:blipFill rotWithShape="1">
          <a:blip r:embed="rId3">
            <a:alphaModFix/>
          </a:blip>
          <a:srcRect t="40352" b="25986"/>
          <a:stretch/>
        </p:blipFill>
        <p:spPr>
          <a:xfrm>
            <a:off x="13332418" y="1485925"/>
            <a:ext cx="5192182" cy="11774213"/>
          </a:xfrm>
          <a:prstGeom prst="rect">
            <a:avLst/>
          </a:prstGeom>
          <a:noFill/>
          <a:ln w="9525" cap="flat" cmpd="sng">
            <a:solidFill>
              <a:schemeClr val="dk2"/>
            </a:solidFill>
            <a:prstDash val="solid"/>
            <a:round/>
            <a:headEnd type="none" w="sm" len="sm"/>
            <a:tailEnd type="none" w="sm" len="sm"/>
          </a:ln>
        </p:spPr>
      </p:pic>
      <p:sp>
        <p:nvSpPr>
          <p:cNvPr id="850" name="Google Shape;850;p110"/>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110"/>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55"/>
        <p:cNvGrpSpPr/>
        <p:nvPr/>
      </p:nvGrpSpPr>
      <p:grpSpPr>
        <a:xfrm>
          <a:off x="0" y="0"/>
          <a:ext cx="0" cy="0"/>
          <a:chOff x="0" y="0"/>
          <a:chExt cx="0" cy="0"/>
        </a:xfrm>
      </p:grpSpPr>
      <p:pic>
        <p:nvPicPr>
          <p:cNvPr id="856" name="Google Shape;856;p111"/>
          <p:cNvPicPr preferRelativeResize="0"/>
          <p:nvPr/>
        </p:nvPicPr>
        <p:blipFill rotWithShape="1">
          <a:blip r:embed="rId3">
            <a:alphaModFix/>
          </a:blip>
          <a:srcRect b="64234"/>
          <a:stretch/>
        </p:blipFill>
        <p:spPr>
          <a:xfrm>
            <a:off x="5553350" y="1475225"/>
            <a:ext cx="5192175" cy="11774223"/>
          </a:xfrm>
          <a:prstGeom prst="rect">
            <a:avLst/>
          </a:prstGeom>
          <a:noFill/>
          <a:ln w="9525" cap="flat" cmpd="sng">
            <a:solidFill>
              <a:schemeClr val="dk2"/>
            </a:solidFill>
            <a:prstDash val="solid"/>
            <a:round/>
            <a:headEnd type="none" w="sm" len="sm"/>
            <a:tailEnd type="none" w="sm" len="sm"/>
          </a:ln>
        </p:spPr>
      </p:pic>
      <p:pic>
        <p:nvPicPr>
          <p:cNvPr id="857" name="Google Shape;857;p111"/>
          <p:cNvPicPr preferRelativeResize="0"/>
          <p:nvPr/>
        </p:nvPicPr>
        <p:blipFill rotWithShape="1">
          <a:blip r:embed="rId3">
            <a:alphaModFix/>
          </a:blip>
          <a:srcRect t="35035" b="29198"/>
          <a:stretch/>
        </p:blipFill>
        <p:spPr>
          <a:xfrm>
            <a:off x="11534275" y="1475225"/>
            <a:ext cx="5192175" cy="11774223"/>
          </a:xfrm>
          <a:prstGeom prst="rect">
            <a:avLst/>
          </a:prstGeom>
          <a:noFill/>
          <a:ln w="9525" cap="flat" cmpd="sng">
            <a:solidFill>
              <a:schemeClr val="dk2"/>
            </a:solidFill>
            <a:prstDash val="solid"/>
            <a:round/>
            <a:headEnd type="none" w="sm" len="sm"/>
            <a:tailEnd type="none" w="sm" len="sm"/>
          </a:ln>
        </p:spPr>
      </p:pic>
      <p:pic>
        <p:nvPicPr>
          <p:cNvPr id="858" name="Google Shape;858;p111"/>
          <p:cNvPicPr preferRelativeResize="0"/>
          <p:nvPr/>
        </p:nvPicPr>
        <p:blipFill rotWithShape="1">
          <a:blip r:embed="rId3">
            <a:alphaModFix/>
          </a:blip>
          <a:srcRect t="64234"/>
          <a:stretch/>
        </p:blipFill>
        <p:spPr>
          <a:xfrm>
            <a:off x="17267250" y="1475225"/>
            <a:ext cx="5192175" cy="11774223"/>
          </a:xfrm>
          <a:prstGeom prst="rect">
            <a:avLst/>
          </a:prstGeom>
          <a:noFill/>
          <a:ln w="9525" cap="flat" cmpd="sng">
            <a:solidFill>
              <a:schemeClr val="dk2"/>
            </a:solidFill>
            <a:prstDash val="solid"/>
            <a:round/>
            <a:headEnd type="none" w="sm" len="sm"/>
            <a:tailEnd type="none" w="sm" len="sm"/>
          </a:ln>
        </p:spPr>
      </p:pic>
      <p:pic>
        <p:nvPicPr>
          <p:cNvPr id="859" name="Google Shape;859;p111"/>
          <p:cNvPicPr preferRelativeResize="0"/>
          <p:nvPr/>
        </p:nvPicPr>
        <p:blipFill>
          <a:blip r:embed="rId3">
            <a:alphaModFix/>
          </a:blip>
          <a:stretch>
            <a:fillRect/>
          </a:stretch>
        </p:blipFill>
        <p:spPr>
          <a:xfrm>
            <a:off x="2788050" y="1475188"/>
            <a:ext cx="1855975" cy="11767859"/>
          </a:xfrm>
          <a:prstGeom prst="rect">
            <a:avLst/>
          </a:prstGeom>
          <a:noFill/>
          <a:ln w="9525" cap="flat" cmpd="sng">
            <a:solidFill>
              <a:schemeClr val="dk2"/>
            </a:solidFill>
            <a:prstDash val="solid"/>
            <a:round/>
            <a:headEnd type="none" w="sm" len="sm"/>
            <a:tailEnd type="none" w="sm" len="sm"/>
          </a:ln>
        </p:spPr>
      </p:pic>
      <p:sp>
        <p:nvSpPr>
          <p:cNvPr id="860" name="Google Shape;860;p111"/>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EMAIL / MARKETING</a:t>
            </a:r>
            <a:endParaRPr sz="3800">
              <a:solidFill>
                <a:srgbClr val="050606"/>
              </a:solidFill>
              <a:latin typeface="Montserrat ExtraBold"/>
              <a:ea typeface="Montserrat ExtraBold"/>
              <a:cs typeface="Montserrat ExtraBold"/>
              <a:sym typeface="Montserrat ExtraBold"/>
            </a:endParaRPr>
          </a:p>
        </p:txBody>
      </p:sp>
      <p:sp>
        <p:nvSpPr>
          <p:cNvPr id="861" name="Google Shape;861;p111"/>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111"/>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66"/>
        <p:cNvGrpSpPr/>
        <p:nvPr/>
      </p:nvGrpSpPr>
      <p:grpSpPr>
        <a:xfrm>
          <a:off x="0" y="0"/>
          <a:ext cx="0" cy="0"/>
          <a:chOff x="0" y="0"/>
          <a:chExt cx="0" cy="0"/>
        </a:xfrm>
      </p:grpSpPr>
      <p:sp>
        <p:nvSpPr>
          <p:cNvPr id="867" name="Google Shape;867;p112"/>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ADS</a:t>
            </a:r>
            <a:endParaRPr sz="3800">
              <a:solidFill>
                <a:srgbClr val="050606"/>
              </a:solidFill>
              <a:latin typeface="Montserrat ExtraBold"/>
              <a:ea typeface="Montserrat ExtraBold"/>
              <a:cs typeface="Montserrat ExtraBold"/>
              <a:sym typeface="Montserrat ExtraBold"/>
            </a:endParaRPr>
          </a:p>
        </p:txBody>
      </p:sp>
      <p:pic>
        <p:nvPicPr>
          <p:cNvPr id="868" name="Google Shape;868;p112"/>
          <p:cNvPicPr preferRelativeResize="0"/>
          <p:nvPr/>
        </p:nvPicPr>
        <p:blipFill>
          <a:blip r:embed="rId3">
            <a:alphaModFix/>
          </a:blip>
          <a:stretch>
            <a:fillRect/>
          </a:stretch>
        </p:blipFill>
        <p:spPr>
          <a:xfrm>
            <a:off x="1854104" y="2933830"/>
            <a:ext cx="4062735" cy="2126165"/>
          </a:xfrm>
          <a:prstGeom prst="rect">
            <a:avLst/>
          </a:prstGeom>
          <a:noFill/>
          <a:ln>
            <a:noFill/>
          </a:ln>
        </p:spPr>
      </p:pic>
      <p:pic>
        <p:nvPicPr>
          <p:cNvPr id="869" name="Google Shape;869;p112"/>
          <p:cNvPicPr preferRelativeResize="0"/>
          <p:nvPr/>
        </p:nvPicPr>
        <p:blipFill>
          <a:blip r:embed="rId4">
            <a:alphaModFix/>
          </a:blip>
          <a:stretch>
            <a:fillRect/>
          </a:stretch>
        </p:blipFill>
        <p:spPr>
          <a:xfrm>
            <a:off x="6002127" y="2933829"/>
            <a:ext cx="4062735" cy="2126165"/>
          </a:xfrm>
          <a:prstGeom prst="rect">
            <a:avLst/>
          </a:prstGeom>
          <a:noFill/>
          <a:ln>
            <a:noFill/>
          </a:ln>
        </p:spPr>
      </p:pic>
      <p:pic>
        <p:nvPicPr>
          <p:cNvPr id="870" name="Google Shape;870;p112"/>
          <p:cNvPicPr preferRelativeResize="0"/>
          <p:nvPr/>
        </p:nvPicPr>
        <p:blipFill>
          <a:blip r:embed="rId5">
            <a:alphaModFix/>
          </a:blip>
          <a:stretch>
            <a:fillRect/>
          </a:stretch>
        </p:blipFill>
        <p:spPr>
          <a:xfrm>
            <a:off x="1916346" y="5174788"/>
            <a:ext cx="4000485" cy="2093589"/>
          </a:xfrm>
          <a:prstGeom prst="rect">
            <a:avLst/>
          </a:prstGeom>
          <a:noFill/>
          <a:ln>
            <a:noFill/>
          </a:ln>
        </p:spPr>
      </p:pic>
      <p:pic>
        <p:nvPicPr>
          <p:cNvPr id="871" name="Google Shape;871;p112"/>
          <p:cNvPicPr preferRelativeResize="0"/>
          <p:nvPr/>
        </p:nvPicPr>
        <p:blipFill>
          <a:blip r:embed="rId6">
            <a:alphaModFix/>
          </a:blip>
          <a:stretch>
            <a:fillRect/>
          </a:stretch>
        </p:blipFill>
        <p:spPr>
          <a:xfrm>
            <a:off x="6033248" y="5144476"/>
            <a:ext cx="4062735" cy="2126165"/>
          </a:xfrm>
          <a:prstGeom prst="rect">
            <a:avLst/>
          </a:prstGeom>
          <a:noFill/>
          <a:ln>
            <a:noFill/>
          </a:ln>
        </p:spPr>
      </p:pic>
      <p:pic>
        <p:nvPicPr>
          <p:cNvPr id="872" name="Google Shape;872;p112"/>
          <p:cNvPicPr preferRelativeResize="0"/>
          <p:nvPr/>
        </p:nvPicPr>
        <p:blipFill>
          <a:blip r:embed="rId7">
            <a:alphaModFix/>
          </a:blip>
          <a:stretch>
            <a:fillRect/>
          </a:stretch>
        </p:blipFill>
        <p:spPr>
          <a:xfrm>
            <a:off x="6071647" y="7423010"/>
            <a:ext cx="4062735" cy="2126165"/>
          </a:xfrm>
          <a:prstGeom prst="rect">
            <a:avLst/>
          </a:prstGeom>
          <a:noFill/>
          <a:ln>
            <a:noFill/>
          </a:ln>
        </p:spPr>
      </p:pic>
      <p:pic>
        <p:nvPicPr>
          <p:cNvPr id="873" name="Google Shape;873;p112"/>
          <p:cNvPicPr preferRelativeResize="0"/>
          <p:nvPr/>
        </p:nvPicPr>
        <p:blipFill>
          <a:blip r:embed="rId8">
            <a:alphaModFix/>
          </a:blip>
          <a:stretch>
            <a:fillRect/>
          </a:stretch>
        </p:blipFill>
        <p:spPr>
          <a:xfrm>
            <a:off x="1854100" y="7423010"/>
            <a:ext cx="4062735" cy="2126165"/>
          </a:xfrm>
          <a:prstGeom prst="rect">
            <a:avLst/>
          </a:prstGeom>
          <a:noFill/>
          <a:ln>
            <a:noFill/>
          </a:ln>
        </p:spPr>
      </p:pic>
      <p:pic>
        <p:nvPicPr>
          <p:cNvPr id="874" name="Google Shape;874;p112"/>
          <p:cNvPicPr preferRelativeResize="0"/>
          <p:nvPr/>
        </p:nvPicPr>
        <p:blipFill>
          <a:blip r:embed="rId9">
            <a:alphaModFix/>
          </a:blip>
          <a:stretch>
            <a:fillRect/>
          </a:stretch>
        </p:blipFill>
        <p:spPr>
          <a:xfrm>
            <a:off x="10212391" y="5158495"/>
            <a:ext cx="4062735" cy="2126165"/>
          </a:xfrm>
          <a:prstGeom prst="rect">
            <a:avLst/>
          </a:prstGeom>
          <a:noFill/>
          <a:ln>
            <a:noFill/>
          </a:ln>
        </p:spPr>
      </p:pic>
      <p:pic>
        <p:nvPicPr>
          <p:cNvPr id="875" name="Google Shape;875;p112"/>
          <p:cNvPicPr preferRelativeResize="0"/>
          <p:nvPr/>
        </p:nvPicPr>
        <p:blipFill>
          <a:blip r:embed="rId10">
            <a:alphaModFix/>
          </a:blip>
          <a:stretch>
            <a:fillRect/>
          </a:stretch>
        </p:blipFill>
        <p:spPr>
          <a:xfrm>
            <a:off x="10206031" y="2933825"/>
            <a:ext cx="4062735" cy="2126165"/>
          </a:xfrm>
          <a:prstGeom prst="rect">
            <a:avLst/>
          </a:prstGeom>
          <a:noFill/>
          <a:ln>
            <a:noFill/>
          </a:ln>
        </p:spPr>
      </p:pic>
      <p:pic>
        <p:nvPicPr>
          <p:cNvPr id="876" name="Google Shape;876;p112"/>
          <p:cNvPicPr preferRelativeResize="0"/>
          <p:nvPr/>
        </p:nvPicPr>
        <p:blipFill>
          <a:blip r:embed="rId11">
            <a:alphaModFix/>
          </a:blip>
          <a:stretch>
            <a:fillRect/>
          </a:stretch>
        </p:blipFill>
        <p:spPr>
          <a:xfrm>
            <a:off x="15229181" y="1019518"/>
            <a:ext cx="7623825" cy="1167697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880"/>
        <p:cNvGrpSpPr/>
        <p:nvPr/>
      </p:nvGrpSpPr>
      <p:grpSpPr>
        <a:xfrm>
          <a:off x="0" y="0"/>
          <a:ext cx="0" cy="0"/>
          <a:chOff x="0" y="0"/>
          <a:chExt cx="0" cy="0"/>
        </a:xfrm>
      </p:grpSpPr>
      <p:sp>
        <p:nvSpPr>
          <p:cNvPr id="881" name="Google Shape;881;p113"/>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SOCIAL MEDIA</a:t>
            </a:r>
            <a:endParaRPr sz="3800">
              <a:solidFill>
                <a:srgbClr val="050606"/>
              </a:solidFill>
              <a:latin typeface="Montserrat ExtraBold"/>
              <a:ea typeface="Montserrat ExtraBold"/>
              <a:cs typeface="Montserrat ExtraBold"/>
              <a:sym typeface="Montserrat ExtraBold"/>
            </a:endParaRPr>
          </a:p>
        </p:txBody>
      </p:sp>
      <p:pic>
        <p:nvPicPr>
          <p:cNvPr id="882" name="Google Shape;882;p113"/>
          <p:cNvPicPr preferRelativeResize="0"/>
          <p:nvPr/>
        </p:nvPicPr>
        <p:blipFill>
          <a:blip r:embed="rId3">
            <a:alphaModFix/>
          </a:blip>
          <a:stretch>
            <a:fillRect/>
          </a:stretch>
        </p:blipFill>
        <p:spPr>
          <a:xfrm>
            <a:off x="6795526" y="7644307"/>
            <a:ext cx="5194407" cy="5194413"/>
          </a:xfrm>
          <a:prstGeom prst="rect">
            <a:avLst/>
          </a:prstGeom>
          <a:noFill/>
          <a:ln>
            <a:noFill/>
          </a:ln>
        </p:spPr>
      </p:pic>
      <p:pic>
        <p:nvPicPr>
          <p:cNvPr id="883" name="Google Shape;883;p113"/>
          <p:cNvPicPr preferRelativeResize="0"/>
          <p:nvPr/>
        </p:nvPicPr>
        <p:blipFill>
          <a:blip r:embed="rId4">
            <a:alphaModFix/>
          </a:blip>
          <a:stretch>
            <a:fillRect/>
          </a:stretch>
        </p:blipFill>
        <p:spPr>
          <a:xfrm>
            <a:off x="17969970" y="7644307"/>
            <a:ext cx="5194407" cy="5194413"/>
          </a:xfrm>
          <a:prstGeom prst="rect">
            <a:avLst/>
          </a:prstGeom>
          <a:noFill/>
          <a:ln>
            <a:noFill/>
          </a:ln>
        </p:spPr>
      </p:pic>
      <p:pic>
        <p:nvPicPr>
          <p:cNvPr id="884" name="Google Shape;884;p113"/>
          <p:cNvPicPr preferRelativeResize="0"/>
          <p:nvPr/>
        </p:nvPicPr>
        <p:blipFill>
          <a:blip r:embed="rId5">
            <a:alphaModFix/>
          </a:blip>
          <a:stretch>
            <a:fillRect/>
          </a:stretch>
        </p:blipFill>
        <p:spPr>
          <a:xfrm>
            <a:off x="12382759" y="7644307"/>
            <a:ext cx="5194407" cy="5194413"/>
          </a:xfrm>
          <a:prstGeom prst="rect">
            <a:avLst/>
          </a:prstGeom>
          <a:noFill/>
          <a:ln>
            <a:noFill/>
          </a:ln>
        </p:spPr>
      </p:pic>
      <p:pic>
        <p:nvPicPr>
          <p:cNvPr id="885" name="Google Shape;885;p113"/>
          <p:cNvPicPr preferRelativeResize="0"/>
          <p:nvPr/>
        </p:nvPicPr>
        <p:blipFill>
          <a:blip r:embed="rId6">
            <a:alphaModFix/>
          </a:blip>
          <a:stretch>
            <a:fillRect/>
          </a:stretch>
        </p:blipFill>
        <p:spPr>
          <a:xfrm>
            <a:off x="6880490" y="1643700"/>
            <a:ext cx="5194407" cy="5194413"/>
          </a:xfrm>
          <a:prstGeom prst="rect">
            <a:avLst/>
          </a:prstGeom>
          <a:noFill/>
          <a:ln>
            <a:noFill/>
          </a:ln>
        </p:spPr>
      </p:pic>
      <p:pic>
        <p:nvPicPr>
          <p:cNvPr id="886" name="Google Shape;886;p113"/>
          <p:cNvPicPr preferRelativeResize="0"/>
          <p:nvPr/>
        </p:nvPicPr>
        <p:blipFill>
          <a:blip r:embed="rId7">
            <a:alphaModFix/>
          </a:blip>
          <a:stretch>
            <a:fillRect/>
          </a:stretch>
        </p:blipFill>
        <p:spPr>
          <a:xfrm>
            <a:off x="12425224" y="1643700"/>
            <a:ext cx="5194407" cy="5194413"/>
          </a:xfrm>
          <a:prstGeom prst="rect">
            <a:avLst/>
          </a:prstGeom>
          <a:noFill/>
          <a:ln>
            <a:noFill/>
          </a:ln>
        </p:spPr>
      </p:pic>
      <p:pic>
        <p:nvPicPr>
          <p:cNvPr id="887" name="Google Shape;887;p113"/>
          <p:cNvPicPr preferRelativeResize="0"/>
          <p:nvPr/>
        </p:nvPicPr>
        <p:blipFill>
          <a:blip r:embed="rId8">
            <a:alphaModFix/>
          </a:blip>
          <a:stretch>
            <a:fillRect/>
          </a:stretch>
        </p:blipFill>
        <p:spPr>
          <a:xfrm>
            <a:off x="1219601" y="7644313"/>
            <a:ext cx="5194407" cy="5194413"/>
          </a:xfrm>
          <a:prstGeom prst="rect">
            <a:avLst/>
          </a:prstGeom>
          <a:noFill/>
          <a:ln>
            <a:noFill/>
          </a:ln>
        </p:spPr>
      </p:pic>
      <p:pic>
        <p:nvPicPr>
          <p:cNvPr id="888" name="Google Shape;888;p113"/>
          <p:cNvPicPr preferRelativeResize="0"/>
          <p:nvPr/>
        </p:nvPicPr>
        <p:blipFill>
          <a:blip r:embed="rId9">
            <a:alphaModFix/>
          </a:blip>
          <a:stretch>
            <a:fillRect/>
          </a:stretch>
        </p:blipFill>
        <p:spPr>
          <a:xfrm>
            <a:off x="17969958" y="1643700"/>
            <a:ext cx="5194407" cy="5194413"/>
          </a:xfrm>
          <a:prstGeom prst="rect">
            <a:avLst/>
          </a:prstGeom>
          <a:noFill/>
          <a:ln>
            <a:noFill/>
          </a:ln>
        </p:spPr>
      </p:pic>
      <p:pic>
        <p:nvPicPr>
          <p:cNvPr id="889" name="Google Shape;889;p113"/>
          <p:cNvPicPr preferRelativeResize="0"/>
          <p:nvPr/>
        </p:nvPicPr>
        <p:blipFill>
          <a:blip r:embed="rId10">
            <a:alphaModFix/>
          </a:blip>
          <a:stretch>
            <a:fillRect/>
          </a:stretch>
        </p:blipFill>
        <p:spPr>
          <a:xfrm>
            <a:off x="1219616" y="1643700"/>
            <a:ext cx="5194407" cy="5194413"/>
          </a:xfrm>
          <a:prstGeom prst="rect">
            <a:avLst/>
          </a:prstGeom>
          <a:noFill/>
          <a:ln>
            <a:noFill/>
          </a:ln>
        </p:spPr>
      </p:pic>
      <p:sp>
        <p:nvSpPr>
          <p:cNvPr id="890" name="Google Shape;890;p113"/>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113"/>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895"/>
        <p:cNvGrpSpPr/>
        <p:nvPr/>
      </p:nvGrpSpPr>
      <p:grpSpPr>
        <a:xfrm>
          <a:off x="0" y="0"/>
          <a:ext cx="0" cy="0"/>
          <a:chOff x="0" y="0"/>
          <a:chExt cx="0" cy="0"/>
        </a:xfrm>
      </p:grpSpPr>
      <p:sp>
        <p:nvSpPr>
          <p:cNvPr id="896" name="Google Shape;896;p114"/>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SOCIAL MEDIA</a:t>
            </a:r>
            <a:endParaRPr sz="3800">
              <a:solidFill>
                <a:srgbClr val="050606"/>
              </a:solidFill>
              <a:latin typeface="Montserrat ExtraBold"/>
              <a:ea typeface="Montserrat ExtraBold"/>
              <a:cs typeface="Montserrat ExtraBold"/>
              <a:sym typeface="Montserrat ExtraBold"/>
            </a:endParaRPr>
          </a:p>
        </p:txBody>
      </p:sp>
      <p:pic>
        <p:nvPicPr>
          <p:cNvPr id="897" name="Google Shape;897;p114"/>
          <p:cNvPicPr preferRelativeResize="0"/>
          <p:nvPr/>
        </p:nvPicPr>
        <p:blipFill>
          <a:blip r:embed="rId3">
            <a:alphaModFix/>
          </a:blip>
          <a:stretch>
            <a:fillRect/>
          </a:stretch>
        </p:blipFill>
        <p:spPr>
          <a:xfrm>
            <a:off x="1641526" y="7713522"/>
            <a:ext cx="5083338" cy="5083350"/>
          </a:xfrm>
          <a:prstGeom prst="rect">
            <a:avLst/>
          </a:prstGeom>
          <a:noFill/>
          <a:ln>
            <a:noFill/>
          </a:ln>
        </p:spPr>
      </p:pic>
      <p:pic>
        <p:nvPicPr>
          <p:cNvPr id="898" name="Google Shape;898;p114"/>
          <p:cNvPicPr preferRelativeResize="0"/>
          <p:nvPr/>
        </p:nvPicPr>
        <p:blipFill>
          <a:blip r:embed="rId4">
            <a:alphaModFix/>
          </a:blip>
          <a:stretch>
            <a:fillRect/>
          </a:stretch>
        </p:blipFill>
        <p:spPr>
          <a:xfrm>
            <a:off x="1641534" y="1724801"/>
            <a:ext cx="5083338" cy="5083350"/>
          </a:xfrm>
          <a:prstGeom prst="rect">
            <a:avLst/>
          </a:prstGeom>
          <a:noFill/>
          <a:ln>
            <a:noFill/>
          </a:ln>
        </p:spPr>
      </p:pic>
      <p:pic>
        <p:nvPicPr>
          <p:cNvPr id="899" name="Google Shape;899;p114"/>
          <p:cNvPicPr preferRelativeResize="0"/>
          <p:nvPr/>
        </p:nvPicPr>
        <p:blipFill>
          <a:blip r:embed="rId5">
            <a:alphaModFix/>
          </a:blip>
          <a:stretch>
            <a:fillRect/>
          </a:stretch>
        </p:blipFill>
        <p:spPr>
          <a:xfrm>
            <a:off x="7174578" y="1724798"/>
            <a:ext cx="5083326" cy="5083347"/>
          </a:xfrm>
          <a:prstGeom prst="rect">
            <a:avLst/>
          </a:prstGeom>
          <a:noFill/>
          <a:ln>
            <a:noFill/>
          </a:ln>
        </p:spPr>
      </p:pic>
      <p:pic>
        <p:nvPicPr>
          <p:cNvPr id="900" name="Google Shape;900;p114"/>
          <p:cNvPicPr preferRelativeResize="0"/>
          <p:nvPr/>
        </p:nvPicPr>
        <p:blipFill>
          <a:blip r:embed="rId6">
            <a:alphaModFix/>
          </a:blip>
          <a:stretch>
            <a:fillRect/>
          </a:stretch>
        </p:blipFill>
        <p:spPr>
          <a:xfrm>
            <a:off x="12681513" y="1724798"/>
            <a:ext cx="5083326" cy="5083347"/>
          </a:xfrm>
          <a:prstGeom prst="rect">
            <a:avLst/>
          </a:prstGeom>
          <a:noFill/>
          <a:ln>
            <a:noFill/>
          </a:ln>
        </p:spPr>
      </p:pic>
      <p:pic>
        <p:nvPicPr>
          <p:cNvPr id="901" name="Google Shape;901;p114"/>
          <p:cNvPicPr preferRelativeResize="0"/>
          <p:nvPr/>
        </p:nvPicPr>
        <p:blipFill>
          <a:blip r:embed="rId7">
            <a:alphaModFix/>
          </a:blip>
          <a:stretch>
            <a:fillRect/>
          </a:stretch>
        </p:blipFill>
        <p:spPr>
          <a:xfrm>
            <a:off x="18188448" y="1724798"/>
            <a:ext cx="5083326" cy="5083347"/>
          </a:xfrm>
          <a:prstGeom prst="rect">
            <a:avLst/>
          </a:prstGeom>
          <a:noFill/>
          <a:ln>
            <a:noFill/>
          </a:ln>
        </p:spPr>
      </p:pic>
      <p:pic>
        <p:nvPicPr>
          <p:cNvPr id="902" name="Google Shape;902;p114"/>
          <p:cNvPicPr preferRelativeResize="0"/>
          <p:nvPr/>
        </p:nvPicPr>
        <p:blipFill>
          <a:blip r:embed="rId8">
            <a:alphaModFix/>
          </a:blip>
          <a:stretch>
            <a:fillRect/>
          </a:stretch>
        </p:blipFill>
        <p:spPr>
          <a:xfrm>
            <a:off x="7174575" y="7713519"/>
            <a:ext cx="5083341" cy="5083347"/>
          </a:xfrm>
          <a:prstGeom prst="rect">
            <a:avLst/>
          </a:prstGeom>
          <a:noFill/>
          <a:ln>
            <a:noFill/>
          </a:ln>
        </p:spPr>
      </p:pic>
      <p:pic>
        <p:nvPicPr>
          <p:cNvPr id="903" name="Google Shape;903;p114"/>
          <p:cNvPicPr preferRelativeResize="0"/>
          <p:nvPr/>
        </p:nvPicPr>
        <p:blipFill>
          <a:blip r:embed="rId9">
            <a:alphaModFix/>
          </a:blip>
          <a:stretch>
            <a:fillRect/>
          </a:stretch>
        </p:blipFill>
        <p:spPr>
          <a:xfrm>
            <a:off x="12694539" y="7713519"/>
            <a:ext cx="5083341" cy="5083347"/>
          </a:xfrm>
          <a:prstGeom prst="rect">
            <a:avLst/>
          </a:prstGeom>
          <a:noFill/>
          <a:ln>
            <a:noFill/>
          </a:ln>
        </p:spPr>
      </p:pic>
      <p:pic>
        <p:nvPicPr>
          <p:cNvPr id="904" name="Google Shape;904;p114"/>
          <p:cNvPicPr preferRelativeResize="0"/>
          <p:nvPr/>
        </p:nvPicPr>
        <p:blipFill>
          <a:blip r:embed="rId10">
            <a:alphaModFix/>
          </a:blip>
          <a:stretch>
            <a:fillRect/>
          </a:stretch>
        </p:blipFill>
        <p:spPr>
          <a:xfrm>
            <a:off x="18214534" y="7713519"/>
            <a:ext cx="5083341" cy="5083347"/>
          </a:xfrm>
          <a:prstGeom prst="rect">
            <a:avLst/>
          </a:prstGeom>
          <a:noFill/>
          <a:ln>
            <a:noFill/>
          </a:ln>
        </p:spPr>
      </p:pic>
      <p:sp>
        <p:nvSpPr>
          <p:cNvPr id="905" name="Google Shape;905;p114"/>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114"/>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10"/>
        <p:cNvGrpSpPr/>
        <p:nvPr/>
      </p:nvGrpSpPr>
      <p:grpSpPr>
        <a:xfrm>
          <a:off x="0" y="0"/>
          <a:ext cx="0" cy="0"/>
          <a:chOff x="0" y="0"/>
          <a:chExt cx="0" cy="0"/>
        </a:xfrm>
      </p:grpSpPr>
      <p:sp>
        <p:nvSpPr>
          <p:cNvPr id="911" name="Google Shape;911;p115"/>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WEBSITE</a:t>
            </a:r>
            <a:endParaRPr sz="3800">
              <a:solidFill>
                <a:srgbClr val="050606"/>
              </a:solidFill>
              <a:latin typeface="Montserrat ExtraBold"/>
              <a:ea typeface="Montserrat ExtraBold"/>
              <a:cs typeface="Montserrat ExtraBold"/>
              <a:sym typeface="Montserrat ExtraBold"/>
            </a:endParaRPr>
          </a:p>
        </p:txBody>
      </p:sp>
      <p:sp>
        <p:nvSpPr>
          <p:cNvPr id="912" name="Google Shape;912;p115"/>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115"/>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WEBSITE</a:t>
            </a:r>
            <a:endParaRPr sz="2500" u="sng">
              <a:solidFill>
                <a:srgbClr val="232325"/>
              </a:solidFill>
              <a:latin typeface="Montserrat Medium"/>
              <a:ea typeface="Montserrat Medium"/>
              <a:cs typeface="Montserrat Medium"/>
              <a:sym typeface="Montserrat Medium"/>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17"/>
        <p:cNvGrpSpPr/>
        <p:nvPr/>
      </p:nvGrpSpPr>
      <p:grpSpPr>
        <a:xfrm>
          <a:off x="0" y="0"/>
          <a:ext cx="0" cy="0"/>
          <a:chOff x="0" y="0"/>
          <a:chExt cx="0" cy="0"/>
        </a:xfrm>
      </p:grpSpPr>
      <p:sp>
        <p:nvSpPr>
          <p:cNvPr id="918" name="Google Shape;918;p116"/>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ADS / GOOGLE DYNAMIC</a:t>
            </a:r>
            <a:endParaRPr sz="3800">
              <a:solidFill>
                <a:srgbClr val="050606"/>
              </a:solidFill>
              <a:latin typeface="Montserrat ExtraBold"/>
              <a:ea typeface="Montserrat ExtraBold"/>
              <a:cs typeface="Montserrat ExtraBold"/>
              <a:sym typeface="Montserrat ExtraBold"/>
            </a:endParaRPr>
          </a:p>
        </p:txBody>
      </p:sp>
      <p:pic>
        <p:nvPicPr>
          <p:cNvPr id="919" name="Google Shape;919;p116"/>
          <p:cNvPicPr preferRelativeResize="0"/>
          <p:nvPr/>
        </p:nvPicPr>
        <p:blipFill>
          <a:blip r:embed="rId3">
            <a:alphaModFix/>
          </a:blip>
          <a:stretch>
            <a:fillRect/>
          </a:stretch>
        </p:blipFill>
        <p:spPr>
          <a:xfrm>
            <a:off x="723417" y="2328598"/>
            <a:ext cx="2666610" cy="2666598"/>
          </a:xfrm>
          <a:prstGeom prst="rect">
            <a:avLst/>
          </a:prstGeom>
          <a:noFill/>
          <a:ln>
            <a:noFill/>
          </a:ln>
        </p:spPr>
      </p:pic>
      <p:pic>
        <p:nvPicPr>
          <p:cNvPr id="920" name="Google Shape;920;p116"/>
          <p:cNvPicPr preferRelativeResize="0"/>
          <p:nvPr/>
        </p:nvPicPr>
        <p:blipFill>
          <a:blip r:embed="rId4">
            <a:alphaModFix/>
          </a:blip>
          <a:stretch>
            <a:fillRect/>
          </a:stretch>
        </p:blipFill>
        <p:spPr>
          <a:xfrm>
            <a:off x="3612200" y="2328602"/>
            <a:ext cx="2666610" cy="2666598"/>
          </a:xfrm>
          <a:prstGeom prst="rect">
            <a:avLst/>
          </a:prstGeom>
          <a:noFill/>
          <a:ln>
            <a:noFill/>
          </a:ln>
        </p:spPr>
      </p:pic>
      <p:pic>
        <p:nvPicPr>
          <p:cNvPr id="921" name="Google Shape;921;p116"/>
          <p:cNvPicPr preferRelativeResize="0"/>
          <p:nvPr/>
        </p:nvPicPr>
        <p:blipFill>
          <a:blip r:embed="rId5">
            <a:alphaModFix/>
          </a:blip>
          <a:stretch>
            <a:fillRect/>
          </a:stretch>
        </p:blipFill>
        <p:spPr>
          <a:xfrm>
            <a:off x="6501041" y="2328613"/>
            <a:ext cx="2666586" cy="2666586"/>
          </a:xfrm>
          <a:prstGeom prst="rect">
            <a:avLst/>
          </a:prstGeom>
          <a:noFill/>
          <a:ln>
            <a:noFill/>
          </a:ln>
        </p:spPr>
      </p:pic>
      <p:pic>
        <p:nvPicPr>
          <p:cNvPr id="922" name="Google Shape;922;p116"/>
          <p:cNvPicPr preferRelativeResize="0"/>
          <p:nvPr/>
        </p:nvPicPr>
        <p:blipFill>
          <a:blip r:embed="rId6">
            <a:alphaModFix/>
          </a:blip>
          <a:stretch>
            <a:fillRect/>
          </a:stretch>
        </p:blipFill>
        <p:spPr>
          <a:xfrm>
            <a:off x="9389840" y="2328613"/>
            <a:ext cx="2666586" cy="2666586"/>
          </a:xfrm>
          <a:prstGeom prst="rect">
            <a:avLst/>
          </a:prstGeom>
          <a:noFill/>
          <a:ln>
            <a:noFill/>
          </a:ln>
        </p:spPr>
      </p:pic>
      <p:pic>
        <p:nvPicPr>
          <p:cNvPr id="923" name="Google Shape;923;p116"/>
          <p:cNvPicPr preferRelativeResize="0"/>
          <p:nvPr/>
        </p:nvPicPr>
        <p:blipFill>
          <a:blip r:embed="rId7">
            <a:alphaModFix/>
          </a:blip>
          <a:stretch>
            <a:fillRect/>
          </a:stretch>
        </p:blipFill>
        <p:spPr>
          <a:xfrm>
            <a:off x="12278638" y="2328613"/>
            <a:ext cx="2666586" cy="2666586"/>
          </a:xfrm>
          <a:prstGeom prst="rect">
            <a:avLst/>
          </a:prstGeom>
          <a:noFill/>
          <a:ln>
            <a:noFill/>
          </a:ln>
        </p:spPr>
      </p:pic>
      <p:pic>
        <p:nvPicPr>
          <p:cNvPr id="924" name="Google Shape;924;p116"/>
          <p:cNvPicPr preferRelativeResize="0"/>
          <p:nvPr/>
        </p:nvPicPr>
        <p:blipFill>
          <a:blip r:embed="rId8">
            <a:alphaModFix/>
          </a:blip>
          <a:stretch>
            <a:fillRect/>
          </a:stretch>
        </p:blipFill>
        <p:spPr>
          <a:xfrm>
            <a:off x="15167436" y="2328613"/>
            <a:ext cx="2666586" cy="2666586"/>
          </a:xfrm>
          <a:prstGeom prst="rect">
            <a:avLst/>
          </a:prstGeom>
          <a:noFill/>
          <a:ln>
            <a:noFill/>
          </a:ln>
        </p:spPr>
      </p:pic>
      <p:pic>
        <p:nvPicPr>
          <p:cNvPr id="925" name="Google Shape;925;p116"/>
          <p:cNvPicPr preferRelativeResize="0"/>
          <p:nvPr/>
        </p:nvPicPr>
        <p:blipFill>
          <a:blip r:embed="rId9">
            <a:alphaModFix/>
          </a:blip>
          <a:stretch>
            <a:fillRect/>
          </a:stretch>
        </p:blipFill>
        <p:spPr>
          <a:xfrm>
            <a:off x="18056234" y="2328613"/>
            <a:ext cx="2666586" cy="2666586"/>
          </a:xfrm>
          <a:prstGeom prst="rect">
            <a:avLst/>
          </a:prstGeom>
          <a:noFill/>
          <a:ln>
            <a:noFill/>
          </a:ln>
        </p:spPr>
      </p:pic>
      <p:pic>
        <p:nvPicPr>
          <p:cNvPr id="926" name="Google Shape;926;p116"/>
          <p:cNvPicPr preferRelativeResize="0"/>
          <p:nvPr/>
        </p:nvPicPr>
        <p:blipFill>
          <a:blip r:embed="rId10">
            <a:alphaModFix/>
          </a:blip>
          <a:stretch>
            <a:fillRect/>
          </a:stretch>
        </p:blipFill>
        <p:spPr>
          <a:xfrm>
            <a:off x="20945033" y="2328613"/>
            <a:ext cx="2666586" cy="2666586"/>
          </a:xfrm>
          <a:prstGeom prst="rect">
            <a:avLst/>
          </a:prstGeom>
          <a:noFill/>
          <a:ln>
            <a:noFill/>
          </a:ln>
        </p:spPr>
      </p:pic>
      <p:graphicFrame>
        <p:nvGraphicFramePr>
          <p:cNvPr id="927" name="Google Shape;927;p116"/>
          <p:cNvGraphicFramePr/>
          <p:nvPr/>
        </p:nvGraphicFramePr>
        <p:xfrm>
          <a:off x="723425" y="5393450"/>
          <a:ext cx="3000000" cy="3000000"/>
        </p:xfrm>
        <a:graphic>
          <a:graphicData uri="http://schemas.openxmlformats.org/drawingml/2006/table">
            <a:tbl>
              <a:tblPr>
                <a:noFill/>
                <a:tableStyleId>{0DAE32BB-5053-4BCD-AA31-8F5849643E11}</a:tableStyleId>
              </a:tblPr>
              <a:tblGrid>
                <a:gridCol w="2722575">
                  <a:extLst>
                    <a:ext uri="{9D8B030D-6E8A-4147-A177-3AD203B41FA5}">
                      <a16:colId xmlns:a16="http://schemas.microsoft.com/office/drawing/2014/main" val="20000"/>
                    </a:ext>
                  </a:extLst>
                </a:gridCol>
                <a:gridCol w="2722575">
                  <a:extLst>
                    <a:ext uri="{9D8B030D-6E8A-4147-A177-3AD203B41FA5}">
                      <a16:colId xmlns:a16="http://schemas.microsoft.com/office/drawing/2014/main" val="20001"/>
                    </a:ext>
                  </a:extLst>
                </a:gridCol>
                <a:gridCol w="2722575">
                  <a:extLst>
                    <a:ext uri="{9D8B030D-6E8A-4147-A177-3AD203B41FA5}">
                      <a16:colId xmlns:a16="http://schemas.microsoft.com/office/drawing/2014/main" val="20002"/>
                    </a:ext>
                  </a:extLst>
                </a:gridCol>
                <a:gridCol w="2041600">
                  <a:extLst>
                    <a:ext uri="{9D8B030D-6E8A-4147-A177-3AD203B41FA5}">
                      <a16:colId xmlns:a16="http://schemas.microsoft.com/office/drawing/2014/main" val="20003"/>
                    </a:ext>
                  </a:extLst>
                </a:gridCol>
                <a:gridCol w="1788650">
                  <a:extLst>
                    <a:ext uri="{9D8B030D-6E8A-4147-A177-3AD203B41FA5}">
                      <a16:colId xmlns:a16="http://schemas.microsoft.com/office/drawing/2014/main" val="20004"/>
                    </a:ext>
                  </a:extLst>
                </a:gridCol>
                <a:gridCol w="2722575">
                  <a:extLst>
                    <a:ext uri="{9D8B030D-6E8A-4147-A177-3AD203B41FA5}">
                      <a16:colId xmlns:a16="http://schemas.microsoft.com/office/drawing/2014/main" val="20005"/>
                    </a:ext>
                  </a:extLst>
                </a:gridCol>
                <a:gridCol w="2722575">
                  <a:extLst>
                    <a:ext uri="{9D8B030D-6E8A-4147-A177-3AD203B41FA5}">
                      <a16:colId xmlns:a16="http://schemas.microsoft.com/office/drawing/2014/main" val="20006"/>
                    </a:ext>
                  </a:extLst>
                </a:gridCol>
                <a:gridCol w="2722575">
                  <a:extLst>
                    <a:ext uri="{9D8B030D-6E8A-4147-A177-3AD203B41FA5}">
                      <a16:colId xmlns:a16="http://schemas.microsoft.com/office/drawing/2014/main" val="20007"/>
                    </a:ext>
                  </a:extLst>
                </a:gridCol>
                <a:gridCol w="2722575">
                  <a:extLst>
                    <a:ext uri="{9D8B030D-6E8A-4147-A177-3AD203B41FA5}">
                      <a16:colId xmlns:a16="http://schemas.microsoft.com/office/drawing/2014/main" val="20008"/>
                    </a:ext>
                  </a:extLst>
                </a:gridCol>
              </a:tblGrid>
              <a:tr h="626275">
                <a:tc>
                  <a:txBody>
                    <a:bodyPr/>
                    <a:lstStyle/>
                    <a:p>
                      <a:pPr marL="0" lvl="0" indent="0" algn="l" rtl="0">
                        <a:lnSpc>
                          <a:spcPct val="115000"/>
                        </a:lnSpc>
                        <a:spcBef>
                          <a:spcPts val="0"/>
                        </a:spcBef>
                        <a:spcAft>
                          <a:spcPts val="0"/>
                        </a:spcAft>
                        <a:buNone/>
                      </a:pPr>
                      <a:r>
                        <a:rPr lang="en-US" sz="1300" b="1"/>
                        <a:t>Description 1</a:t>
                      </a:r>
                      <a:endParaRPr sz="1300" b="1"/>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b="1"/>
                        <a:t>Description 2</a:t>
                      </a:r>
                      <a:endParaRPr sz="1300" b="1"/>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b="1"/>
                        <a:t>Description 3</a:t>
                      </a:r>
                      <a:endParaRPr sz="1300" b="1"/>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b="1"/>
                        <a:t>Description 4</a:t>
                      </a:r>
                      <a:endParaRPr sz="1300" b="1"/>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b="1"/>
                        <a:t>Long headline</a:t>
                      </a:r>
                      <a:endParaRPr sz="1300" b="1"/>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b="1"/>
                        <a:t>Headline 1</a:t>
                      </a:r>
                      <a:endParaRPr sz="1300" b="1"/>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b="1"/>
                        <a:t>Headline 2</a:t>
                      </a:r>
                      <a:endParaRPr sz="1300" b="1"/>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b="1"/>
                        <a:t>Headline 3</a:t>
                      </a:r>
                      <a:endParaRPr sz="1300" b="1"/>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b="1"/>
                        <a:t>Headline 4</a:t>
                      </a:r>
                      <a:endParaRPr sz="1300" b="1"/>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extLst>
                  <a:ext uri="{0D108BD9-81ED-4DB2-BD59-A6C34878D82A}">
                    <a16:rowId xmlns:a16="http://schemas.microsoft.com/office/drawing/2014/main" val="10000"/>
                  </a:ext>
                </a:extLst>
              </a:tr>
              <a:tr h="935550">
                <a:tc>
                  <a:txBody>
                    <a:bodyPr/>
                    <a:lstStyle/>
                    <a:p>
                      <a:pPr marL="0" lvl="0" indent="0" algn="l" rtl="0">
                        <a:lnSpc>
                          <a:spcPct val="115000"/>
                        </a:lnSpc>
                        <a:spcBef>
                          <a:spcPts val="0"/>
                        </a:spcBef>
                        <a:spcAft>
                          <a:spcPts val="0"/>
                        </a:spcAft>
                        <a:buNone/>
                      </a:pPr>
                      <a:r>
                        <a:rPr lang="en-US" sz="1300">
                          <a:latin typeface="Roboto"/>
                          <a:ea typeface="Roboto"/>
                          <a:cs typeface="Roboto"/>
                          <a:sym typeface="Roboto"/>
                        </a:rPr>
                        <a:t>Get the confidence of legal on your team, with fixed cost Business General Counsel Solutions.</a:t>
                      </a:r>
                      <a:endParaRPr sz="1300">
                        <a:latin typeface="Roboto"/>
                        <a:ea typeface="Roboto"/>
                        <a:cs typeface="Roboto"/>
                        <a:sym typeface="Roboto"/>
                      </a:endParaRPr>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1300"/>
                        <a:t>General Counsel Solutions freeing you up to get back to what you do best.</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General Counsel Solutions for small businesses at a monthly fixed-cost.</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sz="17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Discover Law The Way it Should Be! General Counsel Solutions</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latin typeface="Roboto"/>
                          <a:ea typeface="Roboto"/>
                          <a:cs typeface="Roboto"/>
                          <a:sym typeface="Roboto"/>
                        </a:rPr>
                        <a:t>Business Law Group</a:t>
                      </a:r>
                      <a:endParaRPr sz="1300">
                        <a:latin typeface="Roboto"/>
                        <a:ea typeface="Roboto"/>
                        <a:cs typeface="Roboto"/>
                        <a:sym typeface="Roboto"/>
                      </a:endParaRPr>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1300">
                          <a:latin typeface="Roboto"/>
                          <a:ea typeface="Roboto"/>
                          <a:cs typeface="Roboto"/>
                          <a:sym typeface="Roboto"/>
                        </a:rPr>
                        <a:t>Take The FREE Assessment</a:t>
                      </a:r>
                      <a:endParaRPr sz="1300">
                        <a:latin typeface="Roboto"/>
                        <a:ea typeface="Roboto"/>
                        <a:cs typeface="Roboto"/>
                        <a:sym typeface="Roboto"/>
                      </a:endParaRPr>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1300">
                          <a:latin typeface="Roboto"/>
                          <a:ea typeface="Roboto"/>
                          <a:cs typeface="Roboto"/>
                          <a:sym typeface="Roboto"/>
                        </a:rPr>
                        <a:t>Law The Way It Should Be</a:t>
                      </a:r>
                      <a:endParaRPr sz="1300">
                        <a:latin typeface="Roboto"/>
                        <a:ea typeface="Roboto"/>
                        <a:cs typeface="Roboto"/>
                        <a:sym typeface="Roboto"/>
                      </a:endParaRPr>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1300"/>
                        <a:t>General Counsel Solutions</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r h="1855800">
                <a:tc>
                  <a:txBody>
                    <a:bodyPr/>
                    <a:lstStyle/>
                    <a:p>
                      <a:pPr marL="0" lvl="0" indent="0" algn="l" rtl="0">
                        <a:lnSpc>
                          <a:spcPct val="115000"/>
                        </a:lnSpc>
                        <a:spcBef>
                          <a:spcPts val="0"/>
                        </a:spcBef>
                        <a:spcAft>
                          <a:spcPts val="0"/>
                        </a:spcAft>
                        <a:buNone/>
                      </a:pPr>
                      <a:r>
                        <a:rPr lang="en-US" sz="1300"/>
                        <a:t>Go boldly into the unknown with a fractional Chief Legal Officer on your team.</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Law and entrepreneurial expertise, perfectly aligned. Giving you a strategic advantage.</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Fractional, Executive Legal by-and-for entrepreneurs at monthly fixed cost.</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Entrepreneur legal help your company needs, when it needs it, all for a fixed monthly fee.</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Get the same strategic law advantages as the mega corps.</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Entrepreneur Law Group</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Hire On-Demand Legal Services</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Go Boldly Into The Unknown</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1300"/>
                        <a:t>Fractional In-house Counsel</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2034725">
                <a:tc>
                  <a:txBody>
                    <a:bodyPr/>
                    <a:lstStyle/>
                    <a:p>
                      <a:pPr marL="0" lvl="0" indent="0" algn="l" rtl="0">
                        <a:lnSpc>
                          <a:spcPct val="115000"/>
                        </a:lnSpc>
                        <a:spcBef>
                          <a:spcPts val="0"/>
                        </a:spcBef>
                        <a:spcAft>
                          <a:spcPts val="0"/>
                        </a:spcAft>
                        <a:buNone/>
                      </a:pPr>
                      <a:r>
                        <a:rPr lang="en-US" sz="1300"/>
                        <a:t>Go boldly (and legally) into the unknown with a Factional Chief Legal Officer on your team.</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Add “Chief Legal Officer” to your team, at fraction of the cost.</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Fractional, Executive Legal Counsel giving strategic advantage to entrepreneurs.</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a:solidFill>
                            <a:srgbClr val="3C4043"/>
                          </a:solidFill>
                          <a:latin typeface="Roboto"/>
                          <a:ea typeface="Roboto"/>
                          <a:cs typeface="Roboto"/>
                          <a:sym typeface="Roboto"/>
                        </a:rPr>
                        <a:t>Don't go at it alone. Hire a fractional general counsel, at monthly fixed cost.</a:t>
                      </a:r>
                      <a:endParaRPr>
                        <a:solidFill>
                          <a:srgbClr val="3C4043"/>
                        </a:solidFill>
                        <a:latin typeface="Roboto"/>
                        <a:ea typeface="Roboto"/>
                        <a:cs typeface="Roboto"/>
                        <a:sym typeface="Roboto"/>
                      </a:endParaRPr>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1300"/>
                        <a:t>Law and entrepreneurial expertise, perfectly aligned.</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The Entrepreneur's Legal Team</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1300"/>
                        <a:t>Hire Fractional Legal Counsel</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Law And Business Aligned</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Fractional Legal Services</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extLst>
                  <a:ext uri="{0D108BD9-81ED-4DB2-BD59-A6C34878D82A}">
                    <a16:rowId xmlns:a16="http://schemas.microsoft.com/office/drawing/2014/main" val="10003"/>
                  </a:ext>
                </a:extLst>
              </a:tr>
              <a:tr h="2347725">
                <a:tc>
                  <a:txBody>
                    <a:bodyPr/>
                    <a:lstStyle/>
                    <a:p>
                      <a:pPr marL="0" lvl="0" indent="0" algn="l" rtl="0">
                        <a:lnSpc>
                          <a:spcPct val="115000"/>
                        </a:lnSpc>
                        <a:spcBef>
                          <a:spcPts val="0"/>
                        </a:spcBef>
                        <a:spcAft>
                          <a:spcPts val="0"/>
                        </a:spcAft>
                        <a:buNone/>
                      </a:pPr>
                      <a:r>
                        <a:rPr lang="en-US" sz="1300"/>
                        <a:t>Know what you don't know. Bring on Fractional, Executive Legal Counsel at a fixed cost.</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Fixed-cost legal. Give your business the same strategic law advantages as the mega corps.</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Take on business complexities with Fractional, Executive Legal Counsel at a fixed fee.</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Fractional general counsel provides the legal help your company needs, when it needs it, all for a fixed monthly fee.</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Level the playing field. Fixed-Cost Legal Services for Entrepreneurs.</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Strategic Legal Counsel</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Learn About Fractional Legal</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1300"/>
                        <a:t>Equinox The Playing Field</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Fixed-Cost Legal Services</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928" name="Google Shape;928;p116"/>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116"/>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3B53"/>
        </a:solidFill>
        <a:effectLst/>
      </p:bgPr>
    </p:bg>
    <p:spTree>
      <p:nvGrpSpPr>
        <p:cNvPr id="1" name="Shape 933"/>
        <p:cNvGrpSpPr/>
        <p:nvPr/>
      </p:nvGrpSpPr>
      <p:grpSpPr>
        <a:xfrm>
          <a:off x="0" y="0"/>
          <a:ext cx="0" cy="0"/>
          <a:chOff x="0" y="0"/>
          <a:chExt cx="0" cy="0"/>
        </a:xfrm>
      </p:grpSpPr>
      <p:pic>
        <p:nvPicPr>
          <p:cNvPr id="934" name="Google Shape;934;p117" descr="Voltage-Logo.png"/>
          <p:cNvPicPr preferRelativeResize="0"/>
          <p:nvPr/>
        </p:nvPicPr>
        <p:blipFill rotWithShape="1">
          <a:blip r:embed="rId3">
            <a:alphaModFix/>
          </a:blip>
          <a:srcRect/>
          <a:stretch/>
        </p:blipFill>
        <p:spPr>
          <a:xfrm>
            <a:off x="16969286" y="-4185926"/>
            <a:ext cx="4254545" cy="1460565"/>
          </a:xfrm>
          <a:prstGeom prst="rect">
            <a:avLst/>
          </a:prstGeom>
          <a:noFill/>
          <a:ln>
            <a:noFill/>
          </a:ln>
        </p:spPr>
      </p:pic>
      <p:sp>
        <p:nvSpPr>
          <p:cNvPr id="935" name="Google Shape;935;p117"/>
          <p:cNvSpPr txBox="1"/>
          <p:nvPr/>
        </p:nvSpPr>
        <p:spPr>
          <a:xfrm>
            <a:off x="2110675" y="6452125"/>
            <a:ext cx="20369400" cy="5525700"/>
          </a:xfrm>
          <a:prstGeom prst="rect">
            <a:avLst/>
          </a:prstGeom>
          <a:noFill/>
          <a:ln>
            <a:noFill/>
          </a:ln>
        </p:spPr>
        <p:txBody>
          <a:bodyPr spcFirstLastPara="1" wrap="square" lIns="91425" tIns="91425" rIns="91425" bIns="91425" anchor="t" anchorCtr="0">
            <a:noAutofit/>
          </a:bodyPr>
          <a:lstStyle/>
          <a:p>
            <a:pPr marL="0" lvl="0" indent="0" algn="ctr" rtl="0">
              <a:lnSpc>
                <a:spcPct val="70000"/>
              </a:lnSpc>
              <a:spcBef>
                <a:spcPts val="0"/>
              </a:spcBef>
              <a:spcAft>
                <a:spcPts val="0"/>
              </a:spcAft>
              <a:buNone/>
            </a:pPr>
            <a:r>
              <a:rPr lang="en-US" sz="12000">
                <a:solidFill>
                  <a:srgbClr val="FFFFFF"/>
                </a:solidFill>
                <a:latin typeface="Montserrat ExtraBold"/>
                <a:ea typeface="Montserrat ExtraBold"/>
                <a:cs typeface="Montserrat ExtraBold"/>
                <a:sym typeface="Montserrat ExtraBold"/>
              </a:rPr>
              <a:t>BRAND BRICKS</a:t>
            </a:r>
            <a:endParaRPr sz="20000">
              <a:solidFill>
                <a:srgbClr val="FFFFFF"/>
              </a:solidFill>
              <a:latin typeface="Montserrat ExtraBold"/>
              <a:ea typeface="Montserrat ExtraBold"/>
              <a:cs typeface="Montserrat ExtraBold"/>
              <a:sym typeface="Montserrat ExtraBold"/>
            </a:endParaRPr>
          </a:p>
        </p:txBody>
      </p:sp>
      <p:sp>
        <p:nvSpPr>
          <p:cNvPr id="936" name="Google Shape;936;p117"/>
          <p:cNvSpPr txBox="1"/>
          <p:nvPr/>
        </p:nvSpPr>
        <p:spPr>
          <a:xfrm>
            <a:off x="7371650" y="8410200"/>
            <a:ext cx="9441000" cy="53058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Clr>
                <a:schemeClr val="dk1"/>
              </a:buClr>
              <a:buSzPts val="1100"/>
              <a:buFont typeface="Arial"/>
              <a:buNone/>
            </a:pPr>
            <a:r>
              <a:rPr lang="en-US" sz="2400">
                <a:solidFill>
                  <a:schemeClr val="lt1"/>
                </a:solidFill>
                <a:latin typeface="Montserrat"/>
                <a:ea typeface="Montserrat"/>
                <a:cs typeface="Montserrat"/>
                <a:sym typeface="Montserrat"/>
              </a:rPr>
              <a:t>Great brands are built brick by brick. Like a Lego set, our brand architecture is designed as a modular system and story and design pieces that can be quickly assembled for a variety of  expressions and situations. </a:t>
            </a:r>
            <a:endParaRPr sz="2400">
              <a:solidFill>
                <a:schemeClr val="lt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p:txBody>
      </p:sp>
      <p:pic>
        <p:nvPicPr>
          <p:cNvPr id="937" name="Google Shape;937;p117" descr="Google Shape;1032;p142"/>
          <p:cNvPicPr preferRelativeResize="0"/>
          <p:nvPr/>
        </p:nvPicPr>
        <p:blipFill rotWithShape="1">
          <a:blip r:embed="rId4">
            <a:alphaModFix/>
          </a:blip>
          <a:srcRect/>
          <a:stretch/>
        </p:blipFill>
        <p:spPr>
          <a:xfrm>
            <a:off x="10964573" y="3516801"/>
            <a:ext cx="2454850" cy="245477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41"/>
        <p:cNvGrpSpPr/>
        <p:nvPr/>
      </p:nvGrpSpPr>
      <p:grpSpPr>
        <a:xfrm>
          <a:off x="0" y="0"/>
          <a:ext cx="0" cy="0"/>
          <a:chOff x="0" y="0"/>
          <a:chExt cx="0" cy="0"/>
        </a:xfrm>
      </p:grpSpPr>
      <p:pic>
        <p:nvPicPr>
          <p:cNvPr id="942" name="Google Shape;942;p118"/>
          <p:cNvPicPr preferRelativeResize="0"/>
          <p:nvPr/>
        </p:nvPicPr>
        <p:blipFill rotWithShape="1">
          <a:blip r:embed="rId3">
            <a:alphaModFix/>
          </a:blip>
          <a:srcRect l="22061" r="11409"/>
          <a:stretch/>
        </p:blipFill>
        <p:spPr>
          <a:xfrm>
            <a:off x="1100000" y="206825"/>
            <a:ext cx="5898377" cy="13302349"/>
          </a:xfrm>
          <a:prstGeom prst="rect">
            <a:avLst/>
          </a:prstGeom>
          <a:noFill/>
          <a:ln>
            <a:noFill/>
          </a:ln>
        </p:spPr>
      </p:pic>
      <p:pic>
        <p:nvPicPr>
          <p:cNvPr id="943" name="Google Shape;943;p118"/>
          <p:cNvPicPr preferRelativeResize="0"/>
          <p:nvPr/>
        </p:nvPicPr>
        <p:blipFill>
          <a:blip r:embed="rId4">
            <a:alphaModFix/>
          </a:blip>
          <a:stretch>
            <a:fillRect/>
          </a:stretch>
        </p:blipFill>
        <p:spPr>
          <a:xfrm>
            <a:off x="7237287" y="7097813"/>
            <a:ext cx="11315414" cy="6411371"/>
          </a:xfrm>
          <a:prstGeom prst="rect">
            <a:avLst/>
          </a:prstGeom>
          <a:noFill/>
          <a:ln>
            <a:noFill/>
          </a:ln>
        </p:spPr>
      </p:pic>
      <p:pic>
        <p:nvPicPr>
          <p:cNvPr id="944" name="Google Shape;944;p118"/>
          <p:cNvPicPr preferRelativeResize="0"/>
          <p:nvPr/>
        </p:nvPicPr>
        <p:blipFill rotWithShape="1">
          <a:blip r:embed="rId5">
            <a:alphaModFix/>
          </a:blip>
          <a:srcRect t="4780"/>
          <a:stretch/>
        </p:blipFill>
        <p:spPr>
          <a:xfrm>
            <a:off x="18791600" y="7100789"/>
            <a:ext cx="4492399" cy="6408387"/>
          </a:xfrm>
          <a:prstGeom prst="rect">
            <a:avLst/>
          </a:prstGeom>
          <a:noFill/>
          <a:ln>
            <a:noFill/>
          </a:ln>
        </p:spPr>
      </p:pic>
      <p:pic>
        <p:nvPicPr>
          <p:cNvPr id="945" name="Google Shape;945;p118"/>
          <p:cNvPicPr preferRelativeResize="0"/>
          <p:nvPr/>
        </p:nvPicPr>
        <p:blipFill rotWithShape="1">
          <a:blip r:embed="rId6">
            <a:alphaModFix/>
          </a:blip>
          <a:srcRect b="872"/>
          <a:stretch/>
        </p:blipFill>
        <p:spPr>
          <a:xfrm>
            <a:off x="7237275" y="206825"/>
            <a:ext cx="4466100" cy="6640574"/>
          </a:xfrm>
          <a:prstGeom prst="rect">
            <a:avLst/>
          </a:prstGeom>
          <a:noFill/>
          <a:ln>
            <a:noFill/>
          </a:ln>
        </p:spPr>
      </p:pic>
      <p:pic>
        <p:nvPicPr>
          <p:cNvPr id="946" name="Google Shape;946;p118"/>
          <p:cNvPicPr preferRelativeResize="0"/>
          <p:nvPr/>
        </p:nvPicPr>
        <p:blipFill rotWithShape="1">
          <a:blip r:embed="rId7">
            <a:alphaModFix/>
          </a:blip>
          <a:srcRect b="872"/>
          <a:stretch/>
        </p:blipFill>
        <p:spPr>
          <a:xfrm>
            <a:off x="18818975" y="206825"/>
            <a:ext cx="4465024" cy="6640573"/>
          </a:xfrm>
          <a:prstGeom prst="rect">
            <a:avLst/>
          </a:prstGeom>
          <a:noFill/>
          <a:ln>
            <a:noFill/>
          </a:ln>
        </p:spPr>
      </p:pic>
      <p:pic>
        <p:nvPicPr>
          <p:cNvPr id="947" name="Google Shape;947;p118"/>
          <p:cNvPicPr preferRelativeResize="0"/>
          <p:nvPr/>
        </p:nvPicPr>
        <p:blipFill rotWithShape="1">
          <a:blip r:embed="rId8">
            <a:alphaModFix/>
          </a:blip>
          <a:srcRect l="8596" r="14851"/>
          <a:stretch/>
        </p:blipFill>
        <p:spPr>
          <a:xfrm>
            <a:off x="11971688" y="206825"/>
            <a:ext cx="6581012" cy="6640576"/>
          </a:xfrm>
          <a:prstGeom prst="rect">
            <a:avLst/>
          </a:prstGeom>
          <a:noFill/>
          <a:ln>
            <a:noFill/>
          </a:ln>
        </p:spPr>
      </p:pic>
      <p:sp>
        <p:nvSpPr>
          <p:cNvPr id="948" name="Google Shape;948;p118"/>
          <p:cNvSpPr txBox="1">
            <a:spLocks noGrp="1"/>
          </p:cNvSpPr>
          <p:nvPr>
            <p:ph type="sldNum" idx="12"/>
          </p:nvPr>
        </p:nvSpPr>
        <p:spPr>
          <a:xfrm>
            <a:off x="11954103" y="13073062"/>
            <a:ext cx="466200" cy="477600"/>
          </a:xfrm>
          <a:prstGeom prst="rect">
            <a:avLst/>
          </a:prstGeom>
        </p:spPr>
        <p:txBody>
          <a:bodyPr spcFirstLastPara="1" wrap="square" lIns="71425" tIns="71425" rIns="71425" bIns="71425" anchor="t" anchorCtr="0">
            <a:noAutofit/>
          </a:bodyPr>
          <a:lstStyle/>
          <a:p>
            <a:pPr marL="0" lvl="0" indent="0" algn="ctr" rtl="0">
              <a:spcBef>
                <a:spcPts val="0"/>
              </a:spcBef>
              <a:spcAft>
                <a:spcPts val="0"/>
              </a:spcAft>
              <a:buClr>
                <a:srgbClr val="000000"/>
              </a:buClr>
              <a:buSzPts val="2200"/>
              <a:buFont typeface="Helvetica Neue Light"/>
              <a:buNone/>
            </a:pPr>
            <a:fld id="{00000000-1234-1234-1234-123412341234}" type="slidenum">
              <a:rPr lang="en-US"/>
              <a:t>40</a:t>
            </a:fld>
            <a:endParaRPr sz="2000">
              <a:solidFill>
                <a:srgbClr val="232325"/>
              </a:solidFill>
              <a:latin typeface="Arial"/>
              <a:ea typeface="Arial"/>
              <a:cs typeface="Arial"/>
              <a:sym typeface="Arial"/>
            </a:endParaRPr>
          </a:p>
        </p:txBody>
      </p:sp>
      <p:pic>
        <p:nvPicPr>
          <p:cNvPr id="949" name="Google Shape;949;p118"/>
          <p:cNvPicPr preferRelativeResize="0"/>
          <p:nvPr/>
        </p:nvPicPr>
        <p:blipFill>
          <a:blip r:embed="rId9">
            <a:alphaModFix/>
          </a:blip>
          <a:stretch>
            <a:fillRect/>
          </a:stretch>
        </p:blipFill>
        <p:spPr>
          <a:xfrm>
            <a:off x="11881852" y="826458"/>
            <a:ext cx="6909752" cy="534088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53"/>
        <p:cNvGrpSpPr/>
        <p:nvPr/>
      </p:nvGrpSpPr>
      <p:grpSpPr>
        <a:xfrm>
          <a:off x="0" y="0"/>
          <a:ext cx="0" cy="0"/>
          <a:chOff x="0" y="0"/>
          <a:chExt cx="0" cy="0"/>
        </a:xfrm>
      </p:grpSpPr>
      <p:pic>
        <p:nvPicPr>
          <p:cNvPr id="954" name="Google Shape;954;p119"/>
          <p:cNvPicPr preferRelativeResize="0"/>
          <p:nvPr/>
        </p:nvPicPr>
        <p:blipFill>
          <a:blip r:embed="rId3">
            <a:alphaModFix/>
          </a:blip>
          <a:stretch>
            <a:fillRect/>
          </a:stretch>
        </p:blipFill>
        <p:spPr>
          <a:xfrm>
            <a:off x="18879025" y="873000"/>
            <a:ext cx="4050601" cy="3128931"/>
          </a:xfrm>
          <a:prstGeom prst="rect">
            <a:avLst/>
          </a:prstGeom>
          <a:noFill/>
          <a:ln>
            <a:noFill/>
          </a:ln>
        </p:spPr>
      </p:pic>
      <p:pic>
        <p:nvPicPr>
          <p:cNvPr id="955" name="Google Shape;955;p119"/>
          <p:cNvPicPr preferRelativeResize="0"/>
          <p:nvPr/>
        </p:nvPicPr>
        <p:blipFill>
          <a:blip r:embed="rId4">
            <a:alphaModFix/>
          </a:blip>
          <a:stretch>
            <a:fillRect/>
          </a:stretch>
        </p:blipFill>
        <p:spPr>
          <a:xfrm>
            <a:off x="12571562" y="3002599"/>
            <a:ext cx="7555123" cy="5836049"/>
          </a:xfrm>
          <a:prstGeom prst="rect">
            <a:avLst/>
          </a:prstGeom>
          <a:noFill/>
          <a:ln>
            <a:noFill/>
          </a:ln>
        </p:spPr>
      </p:pic>
      <p:pic>
        <p:nvPicPr>
          <p:cNvPr id="956" name="Google Shape;956;p119"/>
          <p:cNvPicPr preferRelativeResize="0"/>
          <p:nvPr/>
        </p:nvPicPr>
        <p:blipFill rotWithShape="1">
          <a:blip r:embed="rId5">
            <a:alphaModFix/>
          </a:blip>
          <a:srcRect l="22061" r="11409"/>
          <a:stretch/>
        </p:blipFill>
        <p:spPr>
          <a:xfrm>
            <a:off x="9896375" y="915975"/>
            <a:ext cx="4124952" cy="9302799"/>
          </a:xfrm>
          <a:prstGeom prst="rect">
            <a:avLst/>
          </a:prstGeom>
          <a:noFill/>
          <a:ln>
            <a:noFill/>
          </a:ln>
        </p:spPr>
      </p:pic>
      <p:sp>
        <p:nvSpPr>
          <p:cNvPr id="957" name="Google Shape;957;p119"/>
          <p:cNvSpPr txBox="1"/>
          <p:nvPr/>
        </p:nvSpPr>
        <p:spPr>
          <a:xfrm>
            <a:off x="9768625" y="10552875"/>
            <a:ext cx="4050600" cy="252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800" b="1">
                <a:solidFill>
                  <a:schemeClr val="dk1"/>
                </a:solidFill>
                <a:latin typeface="Montserrat"/>
                <a:ea typeface="Montserrat"/>
                <a:cs typeface="Montserrat"/>
                <a:sym typeface="Montserrat"/>
              </a:rPr>
              <a:t>PEOPLE PHOTOGRAPHY</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1200" b="1">
                <a:solidFill>
                  <a:srgbClr val="3487A2"/>
                </a:solidFill>
                <a:latin typeface="Montserrat"/>
                <a:ea typeface="Montserrat"/>
                <a:cs typeface="Montserrat"/>
                <a:sym typeface="Montserrat"/>
              </a:rPr>
              <a:t>GROWTH MINDSET</a:t>
            </a:r>
            <a:endParaRPr sz="1200" b="1">
              <a:solidFill>
                <a:srgbClr val="3487A2"/>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1600" i="1">
                <a:solidFill>
                  <a:schemeClr val="dk1"/>
                </a:solidFill>
                <a:latin typeface="Montserrat"/>
                <a:ea typeface="Montserrat"/>
                <a:cs typeface="Montserrat"/>
                <a:sym typeface="Montserrat"/>
              </a:rPr>
              <a:t>Entrepreneur leaders with a growth mindset who leverage fractional services for expertise and growth, but not for legal. </a:t>
            </a:r>
            <a:endParaRPr sz="16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p:txBody>
      </p:sp>
      <p:sp>
        <p:nvSpPr>
          <p:cNvPr id="958" name="Google Shape;958;p119"/>
          <p:cNvSpPr/>
          <p:nvPr/>
        </p:nvSpPr>
        <p:spPr>
          <a:xfrm>
            <a:off x="5877670" y="5634171"/>
            <a:ext cx="3377700" cy="4584600"/>
          </a:xfrm>
          <a:prstGeom prst="rect">
            <a:avLst/>
          </a:prstGeom>
          <a:gradFill>
            <a:gsLst>
              <a:gs pos="0">
                <a:srgbClr val="FFFAEB"/>
              </a:gs>
              <a:gs pos="100000">
                <a:srgbClr val="D98D00"/>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119"/>
          <p:cNvSpPr/>
          <p:nvPr/>
        </p:nvSpPr>
        <p:spPr>
          <a:xfrm>
            <a:off x="5877670" y="915975"/>
            <a:ext cx="3377700" cy="4584600"/>
          </a:xfrm>
          <a:prstGeom prst="rect">
            <a:avLst/>
          </a:prstGeom>
          <a:gradFill>
            <a:gsLst>
              <a:gs pos="0">
                <a:srgbClr val="FFFAEB"/>
              </a:gs>
              <a:gs pos="100000">
                <a:srgbClr val="FFD457"/>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119"/>
          <p:cNvSpPr txBox="1"/>
          <p:nvPr/>
        </p:nvSpPr>
        <p:spPr>
          <a:xfrm>
            <a:off x="5877670" y="10552875"/>
            <a:ext cx="3377700" cy="252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800" b="1">
                <a:solidFill>
                  <a:schemeClr val="dk1"/>
                </a:solidFill>
                <a:latin typeface="Montserrat"/>
                <a:ea typeface="Montserrat"/>
                <a:cs typeface="Montserrat"/>
                <a:sym typeface="Montserrat"/>
              </a:rPr>
              <a:t>YELLOW GRADIENTS</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1200" b="1">
                <a:solidFill>
                  <a:srgbClr val="3487A2"/>
                </a:solidFill>
                <a:latin typeface="Montserrat"/>
                <a:ea typeface="Montserrat"/>
                <a:cs typeface="Montserrat"/>
                <a:sym typeface="Montserrat"/>
              </a:rPr>
              <a:t>POWER OF LAW</a:t>
            </a:r>
            <a:endParaRPr sz="1200" b="1">
              <a:solidFill>
                <a:srgbClr val="3487A2"/>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1600" i="1">
                <a:solidFill>
                  <a:schemeClr val="dk1"/>
                </a:solidFill>
                <a:latin typeface="Montserrat"/>
                <a:ea typeface="Montserrat"/>
                <a:cs typeface="Montserrat"/>
                <a:sym typeface="Montserrat"/>
              </a:rPr>
              <a:t>Equinox enables entrepreneurs to go boldly into the unknown with the full power of law in their corner.</a:t>
            </a:r>
            <a:endParaRPr sz="16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p:txBody>
      </p:sp>
      <p:sp>
        <p:nvSpPr>
          <p:cNvPr id="961" name="Google Shape;961;p119"/>
          <p:cNvSpPr/>
          <p:nvPr/>
        </p:nvSpPr>
        <p:spPr>
          <a:xfrm>
            <a:off x="2300050" y="5634171"/>
            <a:ext cx="3377700" cy="4584600"/>
          </a:xfrm>
          <a:prstGeom prst="rect">
            <a:avLst/>
          </a:prstGeom>
          <a:gradFill>
            <a:gsLst>
              <a:gs pos="0">
                <a:srgbClr val="93BCCD"/>
              </a:gs>
              <a:gs pos="100000">
                <a:srgbClr val="003B53"/>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119"/>
          <p:cNvSpPr/>
          <p:nvPr/>
        </p:nvSpPr>
        <p:spPr>
          <a:xfrm>
            <a:off x="2300050" y="915975"/>
            <a:ext cx="3377700" cy="4584600"/>
          </a:xfrm>
          <a:prstGeom prst="rect">
            <a:avLst/>
          </a:prstGeom>
          <a:gradFill>
            <a:gsLst>
              <a:gs pos="0">
                <a:srgbClr val="93BCCD"/>
              </a:gs>
              <a:gs pos="100000">
                <a:srgbClr val="003B5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119"/>
          <p:cNvSpPr txBox="1"/>
          <p:nvPr/>
        </p:nvSpPr>
        <p:spPr>
          <a:xfrm>
            <a:off x="2300050" y="10552875"/>
            <a:ext cx="3377700" cy="252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800" b="1">
                <a:solidFill>
                  <a:schemeClr val="dk1"/>
                </a:solidFill>
                <a:latin typeface="Montserrat"/>
                <a:ea typeface="Montserrat"/>
                <a:cs typeface="Montserrat"/>
                <a:sym typeface="Montserrat"/>
              </a:rPr>
              <a:t>BLUE GRADIENTS</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1200" b="1">
                <a:solidFill>
                  <a:srgbClr val="3487A2"/>
                </a:solidFill>
                <a:latin typeface="Montserrat"/>
                <a:ea typeface="Montserrat"/>
                <a:cs typeface="Montserrat"/>
                <a:sym typeface="Montserrat"/>
              </a:rPr>
              <a:t>STRATEGIC ADVANTAGE</a:t>
            </a:r>
            <a:endParaRPr sz="1200" b="1">
              <a:solidFill>
                <a:srgbClr val="3487A2"/>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1600" i="1">
                <a:solidFill>
                  <a:schemeClr val="dk1"/>
                </a:solidFill>
                <a:latin typeface="Montserrat"/>
                <a:ea typeface="Montserrat"/>
                <a:cs typeface="Montserrat"/>
                <a:sym typeface="Montserrat"/>
              </a:rPr>
              <a:t>Get the same strategic advantage as the mega corps.</a:t>
            </a:r>
            <a:endParaRPr sz="16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p:txBody>
      </p:sp>
      <p:sp>
        <p:nvSpPr>
          <p:cNvPr id="964" name="Google Shape;964;p119"/>
          <p:cNvSpPr txBox="1"/>
          <p:nvPr/>
        </p:nvSpPr>
        <p:spPr>
          <a:xfrm>
            <a:off x="14323825" y="10552875"/>
            <a:ext cx="4050600" cy="252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800" b="1">
                <a:solidFill>
                  <a:schemeClr val="dk1"/>
                </a:solidFill>
                <a:latin typeface="Montserrat"/>
                <a:ea typeface="Montserrat"/>
                <a:cs typeface="Montserrat"/>
                <a:sym typeface="Montserrat"/>
              </a:rPr>
              <a:t>ICON LOGO</a:t>
            </a:r>
            <a:br>
              <a:rPr lang="en-US" sz="1800" b="1">
                <a:solidFill>
                  <a:schemeClr val="dk1"/>
                </a:solidFill>
                <a:latin typeface="Montserrat"/>
                <a:ea typeface="Montserrat"/>
                <a:cs typeface="Montserrat"/>
                <a:sym typeface="Montserrat"/>
              </a:rPr>
            </a:br>
            <a:r>
              <a:rPr lang="en-US" sz="1200" b="1">
                <a:solidFill>
                  <a:srgbClr val="3487A2"/>
                </a:solidFill>
                <a:latin typeface="Montserrat"/>
                <a:ea typeface="Montserrat"/>
                <a:cs typeface="Montserrat"/>
                <a:sym typeface="Montserrat"/>
              </a:rPr>
              <a:t>PERFECTLY ALIGNED</a:t>
            </a:r>
            <a:endParaRPr sz="1200" b="1">
              <a:solidFill>
                <a:srgbClr val="3487A2"/>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1600" i="1">
                <a:solidFill>
                  <a:schemeClr val="dk1"/>
                </a:solidFill>
                <a:latin typeface="Montserrat"/>
                <a:ea typeface="Montserrat"/>
                <a:cs typeface="Montserrat"/>
                <a:sym typeface="Montserrat"/>
              </a:rPr>
              <a:t>Law and entrepreneurial experience, perfectly aligned.</a:t>
            </a:r>
            <a:endParaRPr sz="16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p:txBody>
      </p:sp>
      <p:pic>
        <p:nvPicPr>
          <p:cNvPr id="965" name="Google Shape;965;p119"/>
          <p:cNvPicPr preferRelativeResize="0"/>
          <p:nvPr/>
        </p:nvPicPr>
        <p:blipFill>
          <a:blip r:embed="rId6">
            <a:alphaModFix/>
          </a:blip>
          <a:stretch>
            <a:fillRect/>
          </a:stretch>
        </p:blipFill>
        <p:spPr>
          <a:xfrm>
            <a:off x="18879025" y="7131854"/>
            <a:ext cx="4050601" cy="3130921"/>
          </a:xfrm>
          <a:prstGeom prst="rect">
            <a:avLst/>
          </a:prstGeom>
          <a:noFill/>
          <a:ln>
            <a:noFill/>
          </a:ln>
        </p:spPr>
      </p:pic>
      <p:pic>
        <p:nvPicPr>
          <p:cNvPr id="966" name="Google Shape;966;p119"/>
          <p:cNvPicPr preferRelativeResize="0"/>
          <p:nvPr/>
        </p:nvPicPr>
        <p:blipFill>
          <a:blip r:embed="rId7">
            <a:alphaModFix/>
          </a:blip>
          <a:stretch>
            <a:fillRect/>
          </a:stretch>
        </p:blipFill>
        <p:spPr>
          <a:xfrm>
            <a:off x="18879025" y="4001925"/>
            <a:ext cx="4050601" cy="3130921"/>
          </a:xfrm>
          <a:prstGeom prst="rect">
            <a:avLst/>
          </a:prstGeom>
          <a:noFill/>
          <a:ln>
            <a:noFill/>
          </a:ln>
        </p:spPr>
      </p:pic>
      <p:sp>
        <p:nvSpPr>
          <p:cNvPr id="967" name="Google Shape;967;p119"/>
          <p:cNvSpPr txBox="1"/>
          <p:nvPr/>
        </p:nvSpPr>
        <p:spPr>
          <a:xfrm>
            <a:off x="18981025" y="10552875"/>
            <a:ext cx="4050600" cy="252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800" b="1">
                <a:solidFill>
                  <a:schemeClr val="dk1"/>
                </a:solidFill>
                <a:latin typeface="Montserrat"/>
                <a:ea typeface="Montserrat"/>
                <a:cs typeface="Montserrat"/>
                <a:sym typeface="Montserrat"/>
              </a:rPr>
              <a:t>WORDMARK</a:t>
            </a:r>
            <a:br>
              <a:rPr lang="en-US" sz="1800" b="1">
                <a:solidFill>
                  <a:schemeClr val="dk1"/>
                </a:solidFill>
                <a:latin typeface="Montserrat"/>
                <a:ea typeface="Montserrat"/>
                <a:cs typeface="Montserrat"/>
                <a:sym typeface="Montserrat"/>
              </a:rPr>
            </a:br>
            <a:r>
              <a:rPr lang="en-US" sz="1200" b="1">
                <a:solidFill>
                  <a:srgbClr val="3487A2"/>
                </a:solidFill>
                <a:latin typeface="Montserrat"/>
                <a:ea typeface="Montserrat"/>
                <a:cs typeface="Montserrat"/>
                <a:sym typeface="Montserrat"/>
              </a:rPr>
              <a:t>BOLDLY GO</a:t>
            </a:r>
            <a:endParaRPr sz="1200" b="1">
              <a:solidFill>
                <a:srgbClr val="3487A2"/>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1600" i="1">
                <a:solidFill>
                  <a:schemeClr val="dk1"/>
                </a:solidFill>
                <a:latin typeface="Montserrat"/>
                <a:ea typeface="Montserrat"/>
                <a:cs typeface="Montserrat"/>
                <a:sym typeface="Montserrat"/>
              </a:rPr>
              <a:t>Enter Equinox Business Law Group, a team of Entrepreneurs who are also attorneys on a mission to enable all business leaders to go boldly into the unknown. </a:t>
            </a:r>
            <a:endParaRPr sz="16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D5A00F"/>
        </a:solidFill>
        <a:effectLst/>
      </p:bgPr>
    </p:bg>
    <p:spTree>
      <p:nvGrpSpPr>
        <p:cNvPr id="1" name="Shape 971"/>
        <p:cNvGrpSpPr/>
        <p:nvPr/>
      </p:nvGrpSpPr>
      <p:grpSpPr>
        <a:xfrm>
          <a:off x="0" y="0"/>
          <a:ext cx="0" cy="0"/>
          <a:chOff x="0" y="0"/>
          <a:chExt cx="0" cy="0"/>
        </a:xfrm>
      </p:grpSpPr>
      <p:pic>
        <p:nvPicPr>
          <p:cNvPr id="972" name="Google Shape;972;p120" descr="Voltage-Logo.png"/>
          <p:cNvPicPr preferRelativeResize="0"/>
          <p:nvPr/>
        </p:nvPicPr>
        <p:blipFill rotWithShape="1">
          <a:blip r:embed="rId3">
            <a:alphaModFix/>
          </a:blip>
          <a:srcRect/>
          <a:stretch/>
        </p:blipFill>
        <p:spPr>
          <a:xfrm>
            <a:off x="16969286" y="-4185926"/>
            <a:ext cx="4254545" cy="1460565"/>
          </a:xfrm>
          <a:prstGeom prst="rect">
            <a:avLst/>
          </a:prstGeom>
          <a:noFill/>
          <a:ln>
            <a:noFill/>
          </a:ln>
        </p:spPr>
      </p:pic>
      <p:sp>
        <p:nvSpPr>
          <p:cNvPr id="973" name="Google Shape;973;p120"/>
          <p:cNvSpPr txBox="1"/>
          <p:nvPr/>
        </p:nvSpPr>
        <p:spPr>
          <a:xfrm>
            <a:off x="2110675" y="6452125"/>
            <a:ext cx="20369400" cy="5525700"/>
          </a:xfrm>
          <a:prstGeom prst="rect">
            <a:avLst/>
          </a:prstGeom>
          <a:noFill/>
          <a:ln>
            <a:noFill/>
          </a:ln>
        </p:spPr>
        <p:txBody>
          <a:bodyPr spcFirstLastPara="1" wrap="square" lIns="91425" tIns="91425" rIns="91425" bIns="91425" anchor="t" anchorCtr="0">
            <a:noAutofit/>
          </a:bodyPr>
          <a:lstStyle/>
          <a:p>
            <a:pPr marL="0" lvl="0" indent="0" algn="ctr" rtl="0">
              <a:lnSpc>
                <a:spcPct val="70000"/>
              </a:lnSpc>
              <a:spcBef>
                <a:spcPts val="0"/>
              </a:spcBef>
              <a:spcAft>
                <a:spcPts val="0"/>
              </a:spcAft>
              <a:buNone/>
            </a:pPr>
            <a:r>
              <a:rPr lang="en-US" sz="12000">
                <a:solidFill>
                  <a:srgbClr val="FFFFFF"/>
                </a:solidFill>
                <a:latin typeface="Proxima Nova Extrabold"/>
                <a:ea typeface="Proxima Nova Extrabold"/>
                <a:cs typeface="Proxima Nova Extrabold"/>
                <a:sym typeface="Proxima Nova Extrabold"/>
              </a:rPr>
              <a:t>STORY BRICKS</a:t>
            </a:r>
            <a:endParaRPr sz="12000">
              <a:solidFill>
                <a:srgbClr val="FFFFFF"/>
              </a:solidFill>
              <a:latin typeface="Proxima Nova Extrabold"/>
              <a:ea typeface="Proxima Nova Extrabold"/>
              <a:cs typeface="Proxima Nova Extrabold"/>
              <a:sym typeface="Proxima Nova Extrabold"/>
            </a:endParaRPr>
          </a:p>
          <a:p>
            <a:pPr marL="0" lvl="0" indent="0" algn="l" rtl="0">
              <a:lnSpc>
                <a:spcPct val="70000"/>
              </a:lnSpc>
              <a:spcBef>
                <a:spcPts val="0"/>
              </a:spcBef>
              <a:spcAft>
                <a:spcPts val="0"/>
              </a:spcAft>
              <a:buNone/>
            </a:pPr>
            <a:endParaRPr sz="20000">
              <a:solidFill>
                <a:srgbClr val="FFFFFF"/>
              </a:solidFill>
              <a:latin typeface="Proxima Nova Extrabold"/>
              <a:ea typeface="Proxima Nova Extrabold"/>
              <a:cs typeface="Proxima Nova Extrabold"/>
              <a:sym typeface="Proxima Nova Extrabold"/>
            </a:endParaRPr>
          </a:p>
        </p:txBody>
      </p:sp>
      <p:pic>
        <p:nvPicPr>
          <p:cNvPr id="974" name="Google Shape;974;p120"/>
          <p:cNvPicPr preferRelativeResize="0"/>
          <p:nvPr/>
        </p:nvPicPr>
        <p:blipFill>
          <a:blip r:embed="rId4">
            <a:alphaModFix/>
          </a:blip>
          <a:stretch>
            <a:fillRect/>
          </a:stretch>
        </p:blipFill>
        <p:spPr>
          <a:xfrm>
            <a:off x="11011338" y="3609725"/>
            <a:ext cx="2680873" cy="2323502"/>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78"/>
        <p:cNvGrpSpPr/>
        <p:nvPr/>
      </p:nvGrpSpPr>
      <p:grpSpPr>
        <a:xfrm>
          <a:off x="0" y="0"/>
          <a:ext cx="0" cy="0"/>
          <a:chOff x="0" y="0"/>
          <a:chExt cx="0" cy="0"/>
        </a:xfrm>
      </p:grpSpPr>
      <p:cxnSp>
        <p:nvCxnSpPr>
          <p:cNvPr id="979" name="Google Shape;979;p121"/>
          <p:cNvCxnSpPr/>
          <p:nvPr/>
        </p:nvCxnSpPr>
        <p:spPr>
          <a:xfrm>
            <a:off x="2777933" y="3844071"/>
            <a:ext cx="8565900" cy="0"/>
          </a:xfrm>
          <a:prstGeom prst="straightConnector1">
            <a:avLst/>
          </a:prstGeom>
          <a:noFill/>
          <a:ln w="9525" cap="flat" cmpd="sng">
            <a:solidFill>
              <a:srgbClr val="000000"/>
            </a:solidFill>
            <a:prstDash val="solid"/>
            <a:miter lim="400000"/>
            <a:headEnd type="none" w="sm" len="sm"/>
            <a:tailEnd type="none" w="sm" len="sm"/>
          </a:ln>
        </p:spPr>
      </p:cxnSp>
      <p:cxnSp>
        <p:nvCxnSpPr>
          <p:cNvPr id="980" name="Google Shape;980;p121"/>
          <p:cNvCxnSpPr/>
          <p:nvPr/>
        </p:nvCxnSpPr>
        <p:spPr>
          <a:xfrm>
            <a:off x="2777933" y="6029647"/>
            <a:ext cx="8565900" cy="0"/>
          </a:xfrm>
          <a:prstGeom prst="straightConnector1">
            <a:avLst/>
          </a:prstGeom>
          <a:noFill/>
          <a:ln w="9525" cap="flat" cmpd="sng">
            <a:solidFill>
              <a:srgbClr val="000000"/>
            </a:solidFill>
            <a:prstDash val="solid"/>
            <a:miter lim="400000"/>
            <a:headEnd type="none" w="sm" len="sm"/>
            <a:tailEnd type="none" w="sm" len="sm"/>
          </a:ln>
        </p:spPr>
      </p:cxnSp>
      <p:cxnSp>
        <p:nvCxnSpPr>
          <p:cNvPr id="981" name="Google Shape;981;p121"/>
          <p:cNvCxnSpPr/>
          <p:nvPr/>
        </p:nvCxnSpPr>
        <p:spPr>
          <a:xfrm>
            <a:off x="2777933" y="8817654"/>
            <a:ext cx="8565900" cy="0"/>
          </a:xfrm>
          <a:prstGeom prst="straightConnector1">
            <a:avLst/>
          </a:prstGeom>
          <a:noFill/>
          <a:ln w="9525" cap="flat" cmpd="sng">
            <a:solidFill>
              <a:srgbClr val="000000"/>
            </a:solidFill>
            <a:prstDash val="solid"/>
            <a:miter lim="400000"/>
            <a:headEnd type="none" w="sm" len="sm"/>
            <a:tailEnd type="none" w="sm" len="sm"/>
          </a:ln>
        </p:spPr>
      </p:cxnSp>
      <p:sp>
        <p:nvSpPr>
          <p:cNvPr id="982" name="Google Shape;982;p121"/>
          <p:cNvSpPr txBox="1"/>
          <p:nvPr/>
        </p:nvSpPr>
        <p:spPr>
          <a:xfrm>
            <a:off x="2777920" y="332277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i="0" u="none" strike="noStrike" cap="none">
                <a:solidFill>
                  <a:srgbClr val="050606"/>
                </a:solidFill>
                <a:latin typeface="Montserrat"/>
                <a:ea typeface="Montserrat"/>
                <a:cs typeface="Montserrat"/>
                <a:sym typeface="Montserrat"/>
              </a:rPr>
              <a:t>ONE LINE</a:t>
            </a:r>
            <a:endParaRPr>
              <a:latin typeface="Montserrat"/>
              <a:ea typeface="Montserrat"/>
              <a:cs typeface="Montserrat"/>
              <a:sym typeface="Montserrat"/>
            </a:endParaRPr>
          </a:p>
        </p:txBody>
      </p:sp>
      <p:sp>
        <p:nvSpPr>
          <p:cNvPr id="983" name="Google Shape;983;p121"/>
          <p:cNvSpPr txBox="1"/>
          <p:nvPr/>
        </p:nvSpPr>
        <p:spPr>
          <a:xfrm>
            <a:off x="2777920" y="5529869"/>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i="0" u="none" strike="noStrike" cap="none">
                <a:solidFill>
                  <a:srgbClr val="050606"/>
                </a:solidFill>
                <a:latin typeface="Montserrat"/>
                <a:ea typeface="Montserrat"/>
                <a:cs typeface="Montserrat"/>
                <a:sym typeface="Montserrat"/>
              </a:rPr>
              <a:t>ONE SENTENCE</a:t>
            </a:r>
            <a:endParaRPr>
              <a:latin typeface="Montserrat"/>
              <a:ea typeface="Montserrat"/>
              <a:cs typeface="Montserrat"/>
              <a:sym typeface="Montserrat"/>
            </a:endParaRPr>
          </a:p>
        </p:txBody>
      </p:sp>
      <p:sp>
        <p:nvSpPr>
          <p:cNvPr id="984" name="Google Shape;984;p121"/>
          <p:cNvSpPr txBox="1"/>
          <p:nvPr/>
        </p:nvSpPr>
        <p:spPr>
          <a:xfrm>
            <a:off x="2777920" y="8202521"/>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i="0" u="none" strike="noStrike" cap="none">
                <a:solidFill>
                  <a:srgbClr val="050606"/>
                </a:solidFill>
                <a:latin typeface="Montserrat"/>
                <a:ea typeface="Montserrat"/>
                <a:cs typeface="Montserrat"/>
                <a:sym typeface="Montserrat"/>
              </a:rPr>
              <a:t>ONE PARAGRAPH</a:t>
            </a:r>
            <a:endParaRPr>
              <a:latin typeface="Montserrat"/>
              <a:ea typeface="Montserrat"/>
              <a:cs typeface="Montserrat"/>
              <a:sym typeface="Montserrat"/>
            </a:endParaRPr>
          </a:p>
        </p:txBody>
      </p:sp>
      <p:sp>
        <p:nvSpPr>
          <p:cNvPr id="985" name="Google Shape;985;p121"/>
          <p:cNvSpPr txBox="1"/>
          <p:nvPr/>
        </p:nvSpPr>
        <p:spPr>
          <a:xfrm>
            <a:off x="12958427" y="332278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i="0" u="none" strike="noStrike" cap="none">
                <a:solidFill>
                  <a:srgbClr val="050606"/>
                </a:solidFill>
                <a:latin typeface="Montserrat"/>
                <a:ea typeface="Montserrat"/>
                <a:cs typeface="Montserrat"/>
                <a:sym typeface="Montserrat"/>
              </a:rPr>
              <a:t>ONE PAGE</a:t>
            </a:r>
            <a:endParaRPr>
              <a:latin typeface="Montserrat"/>
              <a:ea typeface="Montserrat"/>
              <a:cs typeface="Montserrat"/>
              <a:sym typeface="Montserrat"/>
            </a:endParaRPr>
          </a:p>
        </p:txBody>
      </p:sp>
      <p:cxnSp>
        <p:nvCxnSpPr>
          <p:cNvPr id="986" name="Google Shape;986;p121"/>
          <p:cNvCxnSpPr/>
          <p:nvPr/>
        </p:nvCxnSpPr>
        <p:spPr>
          <a:xfrm>
            <a:off x="2777933" y="12511321"/>
            <a:ext cx="8565900" cy="0"/>
          </a:xfrm>
          <a:prstGeom prst="straightConnector1">
            <a:avLst/>
          </a:prstGeom>
          <a:noFill/>
          <a:ln w="9525" cap="flat" cmpd="sng">
            <a:solidFill>
              <a:srgbClr val="000000"/>
            </a:solidFill>
            <a:prstDash val="solid"/>
            <a:miter lim="400000"/>
            <a:headEnd type="none" w="sm" len="sm"/>
            <a:tailEnd type="none" w="sm" len="sm"/>
          </a:ln>
        </p:spPr>
      </p:cxnSp>
      <p:cxnSp>
        <p:nvCxnSpPr>
          <p:cNvPr id="987" name="Google Shape;987;p121"/>
          <p:cNvCxnSpPr/>
          <p:nvPr/>
        </p:nvCxnSpPr>
        <p:spPr>
          <a:xfrm>
            <a:off x="13027060" y="3844082"/>
            <a:ext cx="9628200" cy="0"/>
          </a:xfrm>
          <a:prstGeom prst="straightConnector1">
            <a:avLst/>
          </a:prstGeom>
          <a:noFill/>
          <a:ln w="9525" cap="flat" cmpd="sng">
            <a:solidFill>
              <a:srgbClr val="000000"/>
            </a:solidFill>
            <a:prstDash val="solid"/>
            <a:miter lim="400000"/>
            <a:headEnd type="none" w="sm" len="sm"/>
            <a:tailEnd type="none" w="sm" len="sm"/>
          </a:ln>
        </p:spPr>
      </p:cxnSp>
      <p:cxnSp>
        <p:nvCxnSpPr>
          <p:cNvPr id="988" name="Google Shape;988;p121"/>
          <p:cNvCxnSpPr/>
          <p:nvPr/>
        </p:nvCxnSpPr>
        <p:spPr>
          <a:xfrm>
            <a:off x="12792724" y="12511321"/>
            <a:ext cx="9628200" cy="0"/>
          </a:xfrm>
          <a:prstGeom prst="straightConnector1">
            <a:avLst/>
          </a:prstGeom>
          <a:noFill/>
          <a:ln w="9525" cap="flat" cmpd="sng">
            <a:solidFill>
              <a:srgbClr val="000000"/>
            </a:solidFill>
            <a:prstDash val="solid"/>
            <a:miter lim="400000"/>
            <a:headEnd type="none" w="sm" len="sm"/>
            <a:tailEnd type="none" w="sm" len="sm"/>
          </a:ln>
        </p:spPr>
      </p:cxnSp>
      <p:sp>
        <p:nvSpPr>
          <p:cNvPr id="989" name="Google Shape;989;p121"/>
          <p:cNvSpPr txBox="1"/>
          <p:nvPr/>
        </p:nvSpPr>
        <p:spPr>
          <a:xfrm>
            <a:off x="2815523" y="4221286"/>
            <a:ext cx="8565900" cy="12282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a:latin typeface="Montserrat"/>
                <a:ea typeface="Montserrat"/>
                <a:cs typeface="Montserrat"/>
                <a:sym typeface="Montserrat"/>
              </a:rPr>
              <a:t>Go boldly into the unknown with Equinox Strategic Legal Counsel on your side. </a:t>
            </a: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sp>
        <p:nvSpPr>
          <p:cNvPr id="990" name="Google Shape;990;p121"/>
          <p:cNvSpPr txBox="1"/>
          <p:nvPr/>
        </p:nvSpPr>
        <p:spPr>
          <a:xfrm>
            <a:off x="13015575" y="4396201"/>
            <a:ext cx="9651000" cy="107274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a:latin typeface="Montserrat"/>
                <a:ea typeface="Montserrat"/>
                <a:cs typeface="Montserrat"/>
                <a:sym typeface="Montserrat"/>
              </a:rPr>
              <a:t>Entrepreneurs exist to challenge the status quo. The power of law exists to level the playing field, but is often used against those who “don’t know, what they don’t know.” </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Enter Equinox, a team of Entrepreneurs who are also attorneys on a mission to enable all business leaders to go boldly into the unknown. </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We remove the barriers of costs, response time, and complexity so that every business can have a “Chief Legal Officer” on their team, giving them the same strategic law advantages as the mega corps.</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The Equinox Strategic General Counsel model provides you with a team of business-minded attorneys at a fixed monthly cost. So you can get the help you need when you need it.  </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sp>
        <p:nvSpPr>
          <p:cNvPr id="991" name="Google Shape;991;p121"/>
          <p:cNvSpPr txBox="1"/>
          <p:nvPr/>
        </p:nvSpPr>
        <p:spPr>
          <a:xfrm>
            <a:off x="2815523" y="6508341"/>
            <a:ext cx="8565900" cy="12282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2200">
                <a:latin typeface="Montserrat"/>
                <a:ea typeface="Montserrat"/>
                <a:cs typeface="Montserrat"/>
                <a:sym typeface="Montserrat"/>
              </a:rPr>
              <a:t>Equinox the playing field with Strategic Legal Counsel on your team. </a:t>
            </a:r>
            <a:endParaRPr sz="2200">
              <a:latin typeface="Montserrat"/>
              <a:ea typeface="Montserrat"/>
              <a:cs typeface="Montserrat"/>
              <a:sym typeface="Montserrat"/>
            </a:endParaRPr>
          </a:p>
          <a:p>
            <a:pPr marL="0" lvl="0" indent="0" algn="l" rtl="0">
              <a:lnSpc>
                <a:spcPct val="115000"/>
              </a:lnSpc>
              <a:spcBef>
                <a:spcPts val="0"/>
              </a:spcBef>
              <a:spcAft>
                <a:spcPts val="0"/>
              </a:spcAft>
              <a:buNone/>
            </a:pPr>
            <a:endParaRPr sz="2200">
              <a:latin typeface="Montserrat"/>
              <a:ea typeface="Montserrat"/>
              <a:cs typeface="Montserrat"/>
              <a:sym typeface="Montserrat"/>
            </a:endParaRPr>
          </a:p>
        </p:txBody>
      </p:sp>
      <p:sp>
        <p:nvSpPr>
          <p:cNvPr id="992" name="Google Shape;992;p121"/>
          <p:cNvSpPr txBox="1"/>
          <p:nvPr/>
        </p:nvSpPr>
        <p:spPr>
          <a:xfrm>
            <a:off x="2777933" y="9184556"/>
            <a:ext cx="8565900" cy="29598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a:latin typeface="Montserrat"/>
                <a:ea typeface="Montserrat"/>
                <a:cs typeface="Montserrat"/>
                <a:sym typeface="Montserrat"/>
              </a:rPr>
              <a:t>The power of law is often used against those who “don’t know, what they don’t know.”  Not anymore. Equinox levels the field for entrepreneurs. Our Strategic Legal Counsel For Entrepreneurs removes the barriers of costs, response time, and complexities so your business can go boldly into the unknown.</a:t>
            </a: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sp>
        <p:nvSpPr>
          <p:cNvPr id="993" name="Google Shape;993;p121"/>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Montserrat"/>
                <a:ea typeface="Montserrat"/>
                <a:cs typeface="Montserrat"/>
                <a:sym typeface="Montserrat"/>
              </a:rPr>
              <a:t>BRAND NARRATIVE</a:t>
            </a:r>
            <a:endParaRPr sz="3000" b="1" i="1">
              <a:solidFill>
                <a:srgbClr val="222222"/>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p:txBody>
      </p:sp>
      <p:pic>
        <p:nvPicPr>
          <p:cNvPr id="994" name="Google Shape;994;p121"/>
          <p:cNvPicPr preferRelativeResize="0"/>
          <p:nvPr/>
        </p:nvPicPr>
        <p:blipFill>
          <a:blip r:embed="rId3">
            <a:alphaModFix/>
          </a:blip>
          <a:stretch>
            <a:fillRect/>
          </a:stretch>
        </p:blipFill>
        <p:spPr>
          <a:xfrm>
            <a:off x="491433" y="382925"/>
            <a:ext cx="1417083" cy="1228198"/>
          </a:xfrm>
          <a:prstGeom prst="rect">
            <a:avLst/>
          </a:prstGeom>
          <a:noFill/>
          <a:ln>
            <a:noFill/>
          </a:ln>
        </p:spPr>
      </p:pic>
      <p:sp>
        <p:nvSpPr>
          <p:cNvPr id="995" name="Google Shape;995;p121"/>
          <p:cNvSpPr txBox="1"/>
          <p:nvPr/>
        </p:nvSpPr>
        <p:spPr>
          <a:xfrm>
            <a:off x="2073975" y="1346275"/>
            <a:ext cx="7382400" cy="12201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1800" i="1">
                <a:latin typeface="Montserrat"/>
                <a:ea typeface="Montserrat"/>
                <a:cs typeface="Montserrat"/>
                <a:sym typeface="Montserrat"/>
              </a:rPr>
              <a:t>Copy for use in introductory, brand storytelling. Ex. website, social media, company profile listings.  </a:t>
            </a:r>
            <a:endParaRPr sz="1800" i="1">
              <a:latin typeface="Montserrat"/>
              <a:ea typeface="Montserrat"/>
              <a:cs typeface="Montserrat"/>
              <a:sym typeface="Montserra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99"/>
        <p:cNvGrpSpPr/>
        <p:nvPr/>
      </p:nvGrpSpPr>
      <p:grpSpPr>
        <a:xfrm>
          <a:off x="0" y="0"/>
          <a:ext cx="0" cy="0"/>
          <a:chOff x="0" y="0"/>
          <a:chExt cx="0" cy="0"/>
        </a:xfrm>
      </p:grpSpPr>
      <p:cxnSp>
        <p:nvCxnSpPr>
          <p:cNvPr id="1000" name="Google Shape;1000;p122"/>
          <p:cNvCxnSpPr/>
          <p:nvPr/>
        </p:nvCxnSpPr>
        <p:spPr>
          <a:xfrm>
            <a:off x="2777933" y="3844071"/>
            <a:ext cx="18422100" cy="0"/>
          </a:xfrm>
          <a:prstGeom prst="straightConnector1">
            <a:avLst/>
          </a:prstGeom>
          <a:noFill/>
          <a:ln w="9525" cap="flat" cmpd="sng">
            <a:solidFill>
              <a:srgbClr val="000000"/>
            </a:solidFill>
            <a:prstDash val="solid"/>
            <a:miter lim="400000"/>
            <a:headEnd type="none" w="sm" len="sm"/>
            <a:tailEnd type="none" w="sm" len="sm"/>
          </a:ln>
        </p:spPr>
      </p:cxnSp>
      <p:sp>
        <p:nvSpPr>
          <p:cNvPr id="1001" name="Google Shape;1001;p122"/>
          <p:cNvSpPr txBox="1"/>
          <p:nvPr/>
        </p:nvSpPr>
        <p:spPr>
          <a:xfrm>
            <a:off x="2808545" y="324112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NAMES</a:t>
            </a:r>
            <a:endParaRPr/>
          </a:p>
        </p:txBody>
      </p:sp>
      <p:sp>
        <p:nvSpPr>
          <p:cNvPr id="1002" name="Google Shape;1002;p122"/>
          <p:cNvSpPr txBox="1"/>
          <p:nvPr/>
        </p:nvSpPr>
        <p:spPr>
          <a:xfrm>
            <a:off x="12727470" y="332277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DESCRIPTION</a:t>
            </a:r>
            <a:endParaRPr/>
          </a:p>
        </p:txBody>
      </p:sp>
      <p:sp>
        <p:nvSpPr>
          <p:cNvPr id="1003" name="Google Shape;1003;p122"/>
          <p:cNvSpPr txBox="1"/>
          <p:nvPr/>
        </p:nvSpPr>
        <p:spPr>
          <a:xfrm>
            <a:off x="12647875" y="10673626"/>
            <a:ext cx="8565900" cy="27474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2200">
                <a:latin typeface="Montserrat"/>
                <a:ea typeface="Montserrat"/>
                <a:cs typeface="Montserrat"/>
                <a:sym typeface="Montserrat"/>
              </a:rPr>
              <a:t>Equinox the playing field with our fixed monthly cost, managed services (MSP) approach that removes the barriers of costs, response time, and complexity so that every business can have the same strategic law advantages as the mega corps.</a:t>
            </a:r>
            <a:endParaRPr sz="2200">
              <a:latin typeface="Montserrat"/>
              <a:ea typeface="Montserrat"/>
              <a:cs typeface="Montserrat"/>
              <a:sym typeface="Montserrat"/>
            </a:endParaRPr>
          </a:p>
          <a:p>
            <a:pPr marL="0" lvl="0" indent="0" algn="l" rtl="0">
              <a:lnSpc>
                <a:spcPct val="115000"/>
              </a:lnSpc>
              <a:spcBef>
                <a:spcPts val="0"/>
              </a:spcBef>
              <a:spcAft>
                <a:spcPts val="0"/>
              </a:spcAft>
              <a:buNone/>
            </a:pPr>
            <a:endParaRPr sz="2200">
              <a:latin typeface="Montserrat"/>
              <a:ea typeface="Montserrat"/>
              <a:cs typeface="Montserrat"/>
              <a:sym typeface="Montserrat"/>
            </a:endParaRPr>
          </a:p>
          <a:p>
            <a:pPr marL="0" lvl="0" indent="0" algn="l" rtl="0">
              <a:lnSpc>
                <a:spcPct val="115000"/>
              </a:lnSpc>
              <a:spcBef>
                <a:spcPts val="0"/>
              </a:spcBef>
              <a:spcAft>
                <a:spcPts val="0"/>
              </a:spcAft>
              <a:buNone/>
            </a:pPr>
            <a:endParaRPr sz="2200">
              <a:latin typeface="Montserrat"/>
              <a:ea typeface="Montserrat"/>
              <a:cs typeface="Montserrat"/>
              <a:sym typeface="Montserrat"/>
            </a:endParaRPr>
          </a:p>
        </p:txBody>
      </p:sp>
      <p:sp>
        <p:nvSpPr>
          <p:cNvPr id="1004" name="Google Shape;1004;p122"/>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Proxima Nova"/>
                <a:ea typeface="Proxima Nova"/>
                <a:cs typeface="Proxima Nova"/>
                <a:sym typeface="Proxima Nova"/>
              </a:rPr>
              <a:t>PRODUCT/SERVICE NAMES &amp; DESCRIPTIONS</a:t>
            </a:r>
            <a:endParaRPr sz="3000" b="1" i="1">
              <a:solidFill>
                <a:srgbClr val="222222"/>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p:txBody>
      </p:sp>
      <p:sp>
        <p:nvSpPr>
          <p:cNvPr id="1005" name="Google Shape;1005;p122"/>
          <p:cNvSpPr txBox="1"/>
          <p:nvPr/>
        </p:nvSpPr>
        <p:spPr>
          <a:xfrm>
            <a:off x="2777925" y="10540199"/>
            <a:ext cx="8565900" cy="6897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Strategic Legal Counsel For Entrepreneurs (short)</a:t>
            </a:r>
            <a:endParaRPr sz="2200" b="1">
              <a:latin typeface="Montserrat"/>
              <a:ea typeface="Montserrat"/>
              <a:cs typeface="Montserrat"/>
              <a:sym typeface="Montserrat"/>
            </a:endParaRPr>
          </a:p>
        </p:txBody>
      </p:sp>
      <p:sp>
        <p:nvSpPr>
          <p:cNvPr id="1006" name="Google Shape;1006;p122"/>
          <p:cNvSpPr txBox="1"/>
          <p:nvPr/>
        </p:nvSpPr>
        <p:spPr>
          <a:xfrm>
            <a:off x="2777925" y="4303277"/>
            <a:ext cx="8565900" cy="6897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Strategic Legal Counsel For Entrepreneurs</a:t>
            </a:r>
            <a:endParaRPr sz="2200" b="1">
              <a:latin typeface="Montserrat"/>
              <a:ea typeface="Montserrat"/>
              <a:cs typeface="Montserrat"/>
              <a:sym typeface="Montserrat"/>
            </a:endParaRPr>
          </a:p>
        </p:txBody>
      </p:sp>
      <p:sp>
        <p:nvSpPr>
          <p:cNvPr id="1007" name="Google Shape;1007;p122"/>
          <p:cNvSpPr txBox="1"/>
          <p:nvPr/>
        </p:nvSpPr>
        <p:spPr>
          <a:xfrm>
            <a:off x="12727475" y="4303276"/>
            <a:ext cx="8565900" cy="55089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a:latin typeface="Montserrat"/>
                <a:ea typeface="Montserrat"/>
                <a:cs typeface="Montserrat"/>
                <a:sym typeface="Montserrat"/>
              </a:rPr>
              <a:t>Just as you may tap into a managed services provider (MSP) for HR, accounting or IT to expand your capabilities without adding to your headcount, you can also tap into the power of law with Equinox.</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 </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Our fixed monthly cost, managed services (MSP) approach removes the barriers of costs, response time, and complexity so that every business can have the same strategic law advantages as the mega corps.</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Unlike the mega attorneys, we bring a balance of strategic business and legal guidance. You set the priorities and the budget. Our team builds a personalized plan at a fixed monthly cost to best serve your legal priorities and needs. </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cxnSp>
        <p:nvCxnSpPr>
          <p:cNvPr id="1008" name="Google Shape;1008;p122"/>
          <p:cNvCxnSpPr/>
          <p:nvPr/>
        </p:nvCxnSpPr>
        <p:spPr>
          <a:xfrm>
            <a:off x="2777933" y="10151344"/>
            <a:ext cx="18422100" cy="0"/>
          </a:xfrm>
          <a:prstGeom prst="straightConnector1">
            <a:avLst/>
          </a:prstGeom>
          <a:noFill/>
          <a:ln w="9525" cap="flat" cmpd="sng">
            <a:solidFill>
              <a:srgbClr val="000000"/>
            </a:solidFill>
            <a:prstDash val="solid"/>
            <a:miter lim="400000"/>
            <a:headEnd type="none" w="sm" len="sm"/>
            <a:tailEnd type="none" w="sm" len="sm"/>
          </a:ln>
        </p:spPr>
      </p:cxnSp>
      <p:pic>
        <p:nvPicPr>
          <p:cNvPr id="1009" name="Google Shape;1009;p122"/>
          <p:cNvPicPr preferRelativeResize="0"/>
          <p:nvPr/>
        </p:nvPicPr>
        <p:blipFill>
          <a:blip r:embed="rId3">
            <a:alphaModFix/>
          </a:blip>
          <a:stretch>
            <a:fillRect/>
          </a:stretch>
        </p:blipFill>
        <p:spPr>
          <a:xfrm>
            <a:off x="491433" y="382925"/>
            <a:ext cx="1417083" cy="1228198"/>
          </a:xfrm>
          <a:prstGeom prst="rect">
            <a:avLst/>
          </a:prstGeom>
          <a:noFill/>
          <a:ln>
            <a:noFill/>
          </a:ln>
        </p:spPr>
      </p:pic>
      <p:sp>
        <p:nvSpPr>
          <p:cNvPr id="1010" name="Google Shape;1010;p122"/>
          <p:cNvSpPr txBox="1"/>
          <p:nvPr/>
        </p:nvSpPr>
        <p:spPr>
          <a:xfrm>
            <a:off x="2073975" y="1346275"/>
            <a:ext cx="7258200" cy="12201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800" i="1">
                <a:latin typeface="Montserrat"/>
                <a:ea typeface="Montserrat"/>
                <a:cs typeface="Montserrat"/>
                <a:sym typeface="Montserrat"/>
              </a:rPr>
              <a:t>Copy for use in defining the services and products we offer. </a:t>
            </a:r>
            <a:endParaRPr sz="1800" i="1">
              <a:latin typeface="Montserrat"/>
              <a:ea typeface="Montserrat"/>
              <a:cs typeface="Montserrat"/>
              <a:sym typeface="Montserrat"/>
            </a:endParaRPr>
          </a:p>
          <a:p>
            <a:pPr marL="0" lvl="0" indent="0" algn="l" rtl="0">
              <a:lnSpc>
                <a:spcPct val="115000"/>
              </a:lnSpc>
              <a:spcBef>
                <a:spcPts val="0"/>
              </a:spcBef>
              <a:spcAft>
                <a:spcPts val="0"/>
              </a:spcAft>
              <a:buNone/>
            </a:pPr>
            <a:r>
              <a:rPr lang="en-US" sz="1800" i="1">
                <a:latin typeface="Montserrat"/>
                <a:ea typeface="Montserrat"/>
                <a:cs typeface="Montserrat"/>
                <a:sym typeface="Montserrat"/>
              </a:rPr>
              <a:t>Ex. internal onboarding, website, email, industry listings, etc. </a:t>
            </a:r>
            <a:endParaRPr sz="1800" i="1">
              <a:latin typeface="Montserrat"/>
              <a:ea typeface="Montserrat"/>
              <a:cs typeface="Montserrat"/>
              <a:sym typeface="Montserrat"/>
            </a:endParaRPr>
          </a:p>
          <a:p>
            <a:pPr marL="0" marR="0" lvl="0" indent="0" algn="l" rtl="0">
              <a:lnSpc>
                <a:spcPct val="115000"/>
              </a:lnSpc>
              <a:spcBef>
                <a:spcPts val="0"/>
              </a:spcBef>
              <a:spcAft>
                <a:spcPts val="0"/>
              </a:spcAft>
              <a:buNone/>
            </a:pPr>
            <a:endParaRPr sz="2200" i="1">
              <a:latin typeface="Montserrat"/>
              <a:ea typeface="Montserrat"/>
              <a:cs typeface="Montserrat"/>
              <a:sym typeface="Montserra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14"/>
        <p:cNvGrpSpPr/>
        <p:nvPr/>
      </p:nvGrpSpPr>
      <p:grpSpPr>
        <a:xfrm>
          <a:off x="0" y="0"/>
          <a:ext cx="0" cy="0"/>
          <a:chOff x="0" y="0"/>
          <a:chExt cx="0" cy="0"/>
        </a:xfrm>
      </p:grpSpPr>
      <p:cxnSp>
        <p:nvCxnSpPr>
          <p:cNvPr id="1015" name="Google Shape;1015;p123"/>
          <p:cNvCxnSpPr/>
          <p:nvPr/>
        </p:nvCxnSpPr>
        <p:spPr>
          <a:xfrm>
            <a:off x="2777933" y="3844071"/>
            <a:ext cx="18422100" cy="0"/>
          </a:xfrm>
          <a:prstGeom prst="straightConnector1">
            <a:avLst/>
          </a:prstGeom>
          <a:noFill/>
          <a:ln w="9525" cap="flat" cmpd="sng">
            <a:solidFill>
              <a:srgbClr val="000000"/>
            </a:solidFill>
            <a:prstDash val="solid"/>
            <a:miter lim="400000"/>
            <a:headEnd type="none" w="sm" len="sm"/>
            <a:tailEnd type="none" w="sm" len="sm"/>
          </a:ln>
        </p:spPr>
      </p:cxnSp>
      <p:sp>
        <p:nvSpPr>
          <p:cNvPr id="1016" name="Google Shape;1016;p123"/>
          <p:cNvSpPr txBox="1"/>
          <p:nvPr/>
        </p:nvSpPr>
        <p:spPr>
          <a:xfrm>
            <a:off x="2808545" y="324112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NAMES</a:t>
            </a:r>
            <a:endParaRPr/>
          </a:p>
        </p:txBody>
      </p:sp>
      <p:sp>
        <p:nvSpPr>
          <p:cNvPr id="1017" name="Google Shape;1017;p123"/>
          <p:cNvSpPr txBox="1"/>
          <p:nvPr/>
        </p:nvSpPr>
        <p:spPr>
          <a:xfrm>
            <a:off x="12727470" y="332277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DESCRIPTION</a:t>
            </a:r>
            <a:endParaRPr/>
          </a:p>
        </p:txBody>
      </p:sp>
      <p:sp>
        <p:nvSpPr>
          <p:cNvPr id="1018" name="Google Shape;1018;p123"/>
          <p:cNvSpPr txBox="1"/>
          <p:nvPr/>
        </p:nvSpPr>
        <p:spPr>
          <a:xfrm>
            <a:off x="2764163" y="10782847"/>
            <a:ext cx="8565900" cy="6897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Business Health Workshop (Class)</a:t>
            </a:r>
            <a:endParaRPr sz="2200" b="1">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p:txBody>
      </p:sp>
      <p:sp>
        <p:nvSpPr>
          <p:cNvPr id="1019" name="Google Shape;1019;p123"/>
          <p:cNvSpPr txBox="1"/>
          <p:nvPr/>
        </p:nvSpPr>
        <p:spPr>
          <a:xfrm>
            <a:off x="12647875" y="10782838"/>
            <a:ext cx="8582700" cy="22107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a:latin typeface="Montserrat"/>
                <a:ea typeface="Montserrat"/>
                <a:cs typeface="Montserrat"/>
                <a:sym typeface="Montserrat"/>
              </a:rPr>
              <a:t>Learn what you need to reach and maintain a healthy business fit for leading a business through today’s uncertain and always changing environment. This self-guided, six-part workshop includes attorney led video trainings and tools to evaluate the current state of your business’s corporate strategy, compliance, human resources, financial planning, exit planning, and property protection. </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sp>
        <p:nvSpPr>
          <p:cNvPr id="1020" name="Google Shape;1020;p123"/>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Proxima Nova"/>
                <a:ea typeface="Proxima Nova"/>
                <a:cs typeface="Proxima Nova"/>
                <a:sym typeface="Proxima Nova"/>
              </a:rPr>
              <a:t>PRODUCT/SERVICE NAMES &amp; DESCRIPTIONS</a:t>
            </a:r>
            <a:endParaRPr sz="3000" b="1" i="1">
              <a:solidFill>
                <a:srgbClr val="222222"/>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p:txBody>
      </p:sp>
      <p:sp>
        <p:nvSpPr>
          <p:cNvPr id="1021" name="Google Shape;1021;p123"/>
          <p:cNvSpPr txBox="1"/>
          <p:nvPr/>
        </p:nvSpPr>
        <p:spPr>
          <a:xfrm>
            <a:off x="2777925" y="4406999"/>
            <a:ext cx="8565900" cy="6897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Business Health Assessment (Survey)</a:t>
            </a:r>
            <a:endParaRPr sz="2200" b="1">
              <a:latin typeface="Montserrat"/>
              <a:ea typeface="Montserrat"/>
              <a:cs typeface="Montserrat"/>
              <a:sym typeface="Montserrat"/>
            </a:endParaRPr>
          </a:p>
        </p:txBody>
      </p:sp>
      <p:sp>
        <p:nvSpPr>
          <p:cNvPr id="1022" name="Google Shape;1022;p123"/>
          <p:cNvSpPr txBox="1"/>
          <p:nvPr/>
        </p:nvSpPr>
        <p:spPr>
          <a:xfrm>
            <a:off x="12647875" y="4407000"/>
            <a:ext cx="85659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Clr>
                <a:srgbClr val="000000"/>
              </a:buClr>
              <a:buSzPts val="2400"/>
              <a:buFont typeface="Montserrat"/>
              <a:buNone/>
            </a:pPr>
            <a:r>
              <a:rPr lang="en-US" sz="2200">
                <a:latin typeface="Montserrat"/>
                <a:ea typeface="Montserrat"/>
                <a:cs typeface="Montserrat"/>
                <a:sym typeface="Montserrat"/>
              </a:rPr>
              <a:t>A complimentary, no-obligation evaluation to identify needs and uncover gaps in your business processes and compliance.  It’s an quick way to determine where your business stands, and if Equinox is the right fit for you.</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sp>
        <p:nvSpPr>
          <p:cNvPr id="1023" name="Google Shape;1023;p123"/>
          <p:cNvSpPr txBox="1"/>
          <p:nvPr/>
        </p:nvSpPr>
        <p:spPr>
          <a:xfrm>
            <a:off x="2777925" y="6721505"/>
            <a:ext cx="8565900" cy="6897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Business Health Consult (Meeting)</a:t>
            </a:r>
            <a:endParaRPr sz="2200" b="1">
              <a:latin typeface="Montserrat"/>
              <a:ea typeface="Montserrat"/>
              <a:cs typeface="Montserrat"/>
              <a:sym typeface="Montserrat"/>
            </a:endParaRPr>
          </a:p>
        </p:txBody>
      </p:sp>
      <p:sp>
        <p:nvSpPr>
          <p:cNvPr id="1024" name="Google Shape;1024;p123"/>
          <p:cNvSpPr txBox="1"/>
          <p:nvPr/>
        </p:nvSpPr>
        <p:spPr>
          <a:xfrm>
            <a:off x="12647875" y="6721500"/>
            <a:ext cx="8722800" cy="41634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a:latin typeface="Montserrat"/>
                <a:ea typeface="Montserrat"/>
                <a:cs typeface="Montserrat"/>
                <a:sym typeface="Montserrat"/>
              </a:rPr>
              <a:t>A complimentary, one-on-one discussion with an experienced business lawyer to talk through areas of concern, strength, and risk. The meeting is extremely personalized, tailored to your business’s individual needs, challenges you may be facing, projects on the back burner, and any areas of your business that need more focused attention. Within a week, you’ll get a customized summary of recommendations based on your Business Health Assessment.</a:t>
            </a: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cxnSp>
        <p:nvCxnSpPr>
          <p:cNvPr id="1025" name="Google Shape;1025;p123"/>
          <p:cNvCxnSpPr/>
          <p:nvPr/>
        </p:nvCxnSpPr>
        <p:spPr>
          <a:xfrm>
            <a:off x="2808558" y="6337350"/>
            <a:ext cx="18422100" cy="0"/>
          </a:xfrm>
          <a:prstGeom prst="straightConnector1">
            <a:avLst/>
          </a:prstGeom>
          <a:noFill/>
          <a:ln w="9525" cap="flat" cmpd="sng">
            <a:solidFill>
              <a:srgbClr val="000000"/>
            </a:solidFill>
            <a:prstDash val="solid"/>
            <a:miter lim="400000"/>
            <a:headEnd type="none" w="sm" len="sm"/>
            <a:tailEnd type="none" w="sm" len="sm"/>
          </a:ln>
        </p:spPr>
      </p:cxnSp>
      <p:cxnSp>
        <p:nvCxnSpPr>
          <p:cNvPr id="1026" name="Google Shape;1026;p123"/>
          <p:cNvCxnSpPr/>
          <p:nvPr/>
        </p:nvCxnSpPr>
        <p:spPr>
          <a:xfrm>
            <a:off x="2777933" y="10288619"/>
            <a:ext cx="18422100" cy="0"/>
          </a:xfrm>
          <a:prstGeom prst="straightConnector1">
            <a:avLst/>
          </a:prstGeom>
          <a:noFill/>
          <a:ln w="9525" cap="flat" cmpd="sng">
            <a:solidFill>
              <a:srgbClr val="000000"/>
            </a:solidFill>
            <a:prstDash val="solid"/>
            <a:miter lim="400000"/>
            <a:headEnd type="none" w="sm" len="sm"/>
            <a:tailEnd type="none" w="sm" len="sm"/>
          </a:ln>
        </p:spPr>
      </p:cxnSp>
      <p:pic>
        <p:nvPicPr>
          <p:cNvPr id="1027" name="Google Shape;1027;p123"/>
          <p:cNvPicPr preferRelativeResize="0"/>
          <p:nvPr/>
        </p:nvPicPr>
        <p:blipFill>
          <a:blip r:embed="rId3">
            <a:alphaModFix/>
          </a:blip>
          <a:stretch>
            <a:fillRect/>
          </a:stretch>
        </p:blipFill>
        <p:spPr>
          <a:xfrm>
            <a:off x="491433" y="382925"/>
            <a:ext cx="1417083" cy="1228198"/>
          </a:xfrm>
          <a:prstGeom prst="rect">
            <a:avLst/>
          </a:prstGeom>
          <a:noFill/>
          <a:ln>
            <a:noFill/>
          </a:ln>
        </p:spPr>
      </p:pic>
      <p:sp>
        <p:nvSpPr>
          <p:cNvPr id="1028" name="Google Shape;1028;p123"/>
          <p:cNvSpPr txBox="1"/>
          <p:nvPr/>
        </p:nvSpPr>
        <p:spPr>
          <a:xfrm>
            <a:off x="2073975" y="1346275"/>
            <a:ext cx="7258200" cy="12201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800" i="1">
                <a:latin typeface="Montserrat"/>
                <a:ea typeface="Montserrat"/>
                <a:cs typeface="Montserrat"/>
                <a:sym typeface="Montserrat"/>
              </a:rPr>
              <a:t>Copy for use in defining the services and products we offer. </a:t>
            </a:r>
            <a:endParaRPr sz="1800" i="1">
              <a:latin typeface="Montserrat"/>
              <a:ea typeface="Montserrat"/>
              <a:cs typeface="Montserrat"/>
              <a:sym typeface="Montserrat"/>
            </a:endParaRPr>
          </a:p>
          <a:p>
            <a:pPr marL="0" lvl="0" indent="0" algn="l" rtl="0">
              <a:lnSpc>
                <a:spcPct val="115000"/>
              </a:lnSpc>
              <a:spcBef>
                <a:spcPts val="0"/>
              </a:spcBef>
              <a:spcAft>
                <a:spcPts val="0"/>
              </a:spcAft>
              <a:buNone/>
            </a:pPr>
            <a:r>
              <a:rPr lang="en-US" sz="1800" i="1">
                <a:latin typeface="Montserrat"/>
                <a:ea typeface="Montserrat"/>
                <a:cs typeface="Montserrat"/>
                <a:sym typeface="Montserrat"/>
              </a:rPr>
              <a:t>Ex. internal onboarding, website, email, industry listings, etc. </a:t>
            </a:r>
            <a:endParaRPr sz="1800" i="1">
              <a:latin typeface="Montserrat"/>
              <a:ea typeface="Montserrat"/>
              <a:cs typeface="Montserrat"/>
              <a:sym typeface="Montserrat"/>
            </a:endParaRPr>
          </a:p>
          <a:p>
            <a:pPr marL="0" marR="0" lvl="0" indent="0" algn="l" rtl="0">
              <a:lnSpc>
                <a:spcPct val="115000"/>
              </a:lnSpc>
              <a:spcBef>
                <a:spcPts val="0"/>
              </a:spcBef>
              <a:spcAft>
                <a:spcPts val="0"/>
              </a:spcAft>
              <a:buNone/>
            </a:pPr>
            <a:endParaRPr sz="2200" i="1">
              <a:latin typeface="Montserrat"/>
              <a:ea typeface="Montserrat"/>
              <a:cs typeface="Montserrat"/>
              <a:sym typeface="Montserra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32"/>
        <p:cNvGrpSpPr/>
        <p:nvPr/>
      </p:nvGrpSpPr>
      <p:grpSpPr>
        <a:xfrm>
          <a:off x="0" y="0"/>
          <a:ext cx="0" cy="0"/>
          <a:chOff x="0" y="0"/>
          <a:chExt cx="0" cy="0"/>
        </a:xfrm>
      </p:grpSpPr>
      <p:cxnSp>
        <p:nvCxnSpPr>
          <p:cNvPr id="1033" name="Google Shape;1033;p124"/>
          <p:cNvCxnSpPr/>
          <p:nvPr/>
        </p:nvCxnSpPr>
        <p:spPr>
          <a:xfrm>
            <a:off x="2777933" y="3844071"/>
            <a:ext cx="18422100" cy="0"/>
          </a:xfrm>
          <a:prstGeom prst="straightConnector1">
            <a:avLst/>
          </a:prstGeom>
          <a:noFill/>
          <a:ln w="9525" cap="flat" cmpd="sng">
            <a:solidFill>
              <a:srgbClr val="000000"/>
            </a:solidFill>
            <a:prstDash val="solid"/>
            <a:miter lim="400000"/>
            <a:headEnd type="none" w="sm" len="sm"/>
            <a:tailEnd type="none" w="sm" len="sm"/>
          </a:ln>
        </p:spPr>
      </p:cxnSp>
      <p:sp>
        <p:nvSpPr>
          <p:cNvPr id="1034" name="Google Shape;1034;p124"/>
          <p:cNvSpPr txBox="1"/>
          <p:nvPr/>
        </p:nvSpPr>
        <p:spPr>
          <a:xfrm>
            <a:off x="2808545" y="324112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NAMES</a:t>
            </a:r>
            <a:endParaRPr/>
          </a:p>
        </p:txBody>
      </p:sp>
      <p:sp>
        <p:nvSpPr>
          <p:cNvPr id="1035" name="Google Shape;1035;p124"/>
          <p:cNvSpPr txBox="1"/>
          <p:nvPr/>
        </p:nvSpPr>
        <p:spPr>
          <a:xfrm>
            <a:off x="12727470" y="332277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DESCRIPTION</a:t>
            </a:r>
            <a:endParaRPr/>
          </a:p>
        </p:txBody>
      </p:sp>
      <p:sp>
        <p:nvSpPr>
          <p:cNvPr id="1036" name="Google Shape;1036;p124"/>
          <p:cNvSpPr txBox="1"/>
          <p:nvPr/>
        </p:nvSpPr>
        <p:spPr>
          <a:xfrm>
            <a:off x="2764163" y="4476618"/>
            <a:ext cx="8565900" cy="6897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In Balance Newsletter</a:t>
            </a:r>
            <a:endParaRPr sz="2200" b="1">
              <a:latin typeface="Montserrat"/>
              <a:ea typeface="Montserrat"/>
              <a:cs typeface="Montserrat"/>
              <a:sym typeface="Montserrat"/>
            </a:endParaRPr>
          </a:p>
        </p:txBody>
      </p:sp>
      <p:sp>
        <p:nvSpPr>
          <p:cNvPr id="1037" name="Google Shape;1037;p124"/>
          <p:cNvSpPr txBox="1"/>
          <p:nvPr/>
        </p:nvSpPr>
        <p:spPr>
          <a:xfrm>
            <a:off x="12647885" y="4476618"/>
            <a:ext cx="8565900" cy="12282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a:latin typeface="Montserrat"/>
                <a:ea typeface="Montserrat"/>
                <a:cs typeface="Montserrat"/>
                <a:sym typeface="Montserrat"/>
              </a:rPr>
              <a:t>A monthly email publication from Equinox that’s equal parts law and business–covering the issues that matter to  entrepreneurs in Washington. </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sp>
        <p:nvSpPr>
          <p:cNvPr id="1038" name="Google Shape;1038;p124"/>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Proxima Nova"/>
                <a:ea typeface="Proxima Nova"/>
                <a:cs typeface="Proxima Nova"/>
                <a:sym typeface="Proxima Nova"/>
              </a:rPr>
              <a:t>PRODUCT/SERVICE NAMES &amp; DESCRIPTIONS</a:t>
            </a:r>
            <a:endParaRPr sz="3000" b="1" i="1">
              <a:solidFill>
                <a:srgbClr val="222222"/>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p:txBody>
      </p:sp>
      <p:cxnSp>
        <p:nvCxnSpPr>
          <p:cNvPr id="1039" name="Google Shape;1039;p124"/>
          <p:cNvCxnSpPr/>
          <p:nvPr/>
        </p:nvCxnSpPr>
        <p:spPr>
          <a:xfrm>
            <a:off x="2808558" y="6337350"/>
            <a:ext cx="18422100" cy="0"/>
          </a:xfrm>
          <a:prstGeom prst="straightConnector1">
            <a:avLst/>
          </a:prstGeom>
          <a:noFill/>
          <a:ln w="9525" cap="flat" cmpd="sng">
            <a:solidFill>
              <a:srgbClr val="000000"/>
            </a:solidFill>
            <a:prstDash val="solid"/>
            <a:miter lim="400000"/>
            <a:headEnd type="none" w="sm" len="sm"/>
            <a:tailEnd type="none" w="sm" len="sm"/>
          </a:ln>
        </p:spPr>
      </p:cxnSp>
      <p:pic>
        <p:nvPicPr>
          <p:cNvPr id="1040" name="Google Shape;1040;p124"/>
          <p:cNvPicPr preferRelativeResize="0"/>
          <p:nvPr/>
        </p:nvPicPr>
        <p:blipFill>
          <a:blip r:embed="rId3">
            <a:alphaModFix/>
          </a:blip>
          <a:stretch>
            <a:fillRect/>
          </a:stretch>
        </p:blipFill>
        <p:spPr>
          <a:xfrm>
            <a:off x="491433" y="382925"/>
            <a:ext cx="1417083" cy="1228198"/>
          </a:xfrm>
          <a:prstGeom prst="rect">
            <a:avLst/>
          </a:prstGeom>
          <a:noFill/>
          <a:ln>
            <a:noFill/>
          </a:ln>
        </p:spPr>
      </p:pic>
      <p:sp>
        <p:nvSpPr>
          <p:cNvPr id="1041" name="Google Shape;1041;p124"/>
          <p:cNvSpPr txBox="1"/>
          <p:nvPr/>
        </p:nvSpPr>
        <p:spPr>
          <a:xfrm>
            <a:off x="2073975" y="1346275"/>
            <a:ext cx="7258200" cy="12201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800" i="1">
                <a:latin typeface="Montserrat"/>
                <a:ea typeface="Montserrat"/>
                <a:cs typeface="Montserrat"/>
                <a:sym typeface="Montserrat"/>
              </a:rPr>
              <a:t>Copy for use in defining the services and products we offer. </a:t>
            </a:r>
            <a:endParaRPr sz="1800" i="1">
              <a:latin typeface="Montserrat"/>
              <a:ea typeface="Montserrat"/>
              <a:cs typeface="Montserrat"/>
              <a:sym typeface="Montserrat"/>
            </a:endParaRPr>
          </a:p>
          <a:p>
            <a:pPr marL="0" lvl="0" indent="0" algn="l" rtl="0">
              <a:lnSpc>
                <a:spcPct val="115000"/>
              </a:lnSpc>
              <a:spcBef>
                <a:spcPts val="0"/>
              </a:spcBef>
              <a:spcAft>
                <a:spcPts val="0"/>
              </a:spcAft>
              <a:buNone/>
            </a:pPr>
            <a:r>
              <a:rPr lang="en-US" sz="1800" i="1">
                <a:latin typeface="Montserrat"/>
                <a:ea typeface="Montserrat"/>
                <a:cs typeface="Montserrat"/>
                <a:sym typeface="Montserrat"/>
              </a:rPr>
              <a:t>Ex. internal onboarding, website, email, industry listings, etc. </a:t>
            </a:r>
            <a:endParaRPr sz="1800" i="1">
              <a:latin typeface="Montserrat"/>
              <a:ea typeface="Montserrat"/>
              <a:cs typeface="Montserrat"/>
              <a:sym typeface="Montserrat"/>
            </a:endParaRPr>
          </a:p>
          <a:p>
            <a:pPr marL="0" marR="0" lvl="0" indent="0" algn="l" rtl="0">
              <a:lnSpc>
                <a:spcPct val="115000"/>
              </a:lnSpc>
              <a:spcBef>
                <a:spcPts val="0"/>
              </a:spcBef>
              <a:spcAft>
                <a:spcPts val="0"/>
              </a:spcAft>
              <a:buNone/>
            </a:pPr>
            <a:endParaRPr sz="2200" i="1">
              <a:latin typeface="Montserrat"/>
              <a:ea typeface="Montserrat"/>
              <a:cs typeface="Montserrat"/>
              <a:sym typeface="Montserrat"/>
            </a:endParaRPr>
          </a:p>
        </p:txBody>
      </p:sp>
      <p:sp>
        <p:nvSpPr>
          <p:cNvPr id="1042" name="Google Shape;1042;p124"/>
          <p:cNvSpPr txBox="1"/>
          <p:nvPr/>
        </p:nvSpPr>
        <p:spPr>
          <a:xfrm>
            <a:off x="2794788" y="6743493"/>
            <a:ext cx="8565900" cy="6897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Equinox Legal Update</a:t>
            </a:r>
            <a:endParaRPr sz="2200" b="1">
              <a:latin typeface="Montserrat"/>
              <a:ea typeface="Montserrat"/>
              <a:cs typeface="Montserrat"/>
              <a:sym typeface="Montserrat"/>
            </a:endParaRPr>
          </a:p>
        </p:txBody>
      </p:sp>
      <p:sp>
        <p:nvSpPr>
          <p:cNvPr id="1043" name="Google Shape;1043;p124"/>
          <p:cNvSpPr txBox="1"/>
          <p:nvPr/>
        </p:nvSpPr>
        <p:spPr>
          <a:xfrm>
            <a:off x="12678510" y="6743493"/>
            <a:ext cx="8565900" cy="12282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a:latin typeface="Montserrat"/>
                <a:ea typeface="Montserrat"/>
                <a:cs typeface="Montserrat"/>
                <a:sym typeface="Montserrat"/>
              </a:rPr>
              <a:t>An email alert from Equinox on new or changing state and federal and laws that affect entrepreneurs in Washington.  Updates are included in every client plan. </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047"/>
        <p:cNvGrpSpPr/>
        <p:nvPr/>
      </p:nvGrpSpPr>
      <p:grpSpPr>
        <a:xfrm>
          <a:off x="0" y="0"/>
          <a:ext cx="0" cy="0"/>
          <a:chOff x="0" y="0"/>
          <a:chExt cx="0" cy="0"/>
        </a:xfrm>
      </p:grpSpPr>
      <p:cxnSp>
        <p:nvCxnSpPr>
          <p:cNvPr id="1048" name="Google Shape;1048;p125"/>
          <p:cNvCxnSpPr/>
          <p:nvPr/>
        </p:nvCxnSpPr>
        <p:spPr>
          <a:xfrm>
            <a:off x="2777933" y="3593782"/>
            <a:ext cx="8565900" cy="0"/>
          </a:xfrm>
          <a:prstGeom prst="straightConnector1">
            <a:avLst/>
          </a:prstGeom>
          <a:noFill/>
          <a:ln w="9525" cap="flat" cmpd="sng">
            <a:solidFill>
              <a:srgbClr val="000000"/>
            </a:solidFill>
            <a:prstDash val="solid"/>
            <a:miter lim="400000"/>
            <a:headEnd type="none" w="sm" len="sm"/>
            <a:tailEnd type="none" w="sm" len="sm"/>
          </a:ln>
        </p:spPr>
      </p:cxnSp>
      <p:sp>
        <p:nvSpPr>
          <p:cNvPr id="1049" name="Google Shape;1049;p125"/>
          <p:cNvSpPr txBox="1"/>
          <p:nvPr/>
        </p:nvSpPr>
        <p:spPr>
          <a:xfrm>
            <a:off x="2777920" y="307248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PROBLEM</a:t>
            </a:r>
            <a:endParaRPr>
              <a:latin typeface="Montserrat"/>
              <a:ea typeface="Montserrat"/>
              <a:cs typeface="Montserrat"/>
              <a:sym typeface="Montserrat"/>
            </a:endParaRPr>
          </a:p>
        </p:txBody>
      </p:sp>
      <p:sp>
        <p:nvSpPr>
          <p:cNvPr id="1050" name="Google Shape;1050;p125"/>
          <p:cNvSpPr txBox="1"/>
          <p:nvPr/>
        </p:nvSpPr>
        <p:spPr>
          <a:xfrm>
            <a:off x="12958427" y="307248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SOLUTION</a:t>
            </a:r>
            <a:endParaRPr>
              <a:latin typeface="Montserrat"/>
              <a:ea typeface="Montserrat"/>
              <a:cs typeface="Montserrat"/>
              <a:sym typeface="Montserrat"/>
            </a:endParaRPr>
          </a:p>
        </p:txBody>
      </p:sp>
      <p:cxnSp>
        <p:nvCxnSpPr>
          <p:cNvPr id="1051" name="Google Shape;1051;p125"/>
          <p:cNvCxnSpPr/>
          <p:nvPr/>
        </p:nvCxnSpPr>
        <p:spPr>
          <a:xfrm>
            <a:off x="13027060" y="3593782"/>
            <a:ext cx="9628200" cy="0"/>
          </a:xfrm>
          <a:prstGeom prst="straightConnector1">
            <a:avLst/>
          </a:prstGeom>
          <a:noFill/>
          <a:ln w="9525" cap="flat" cmpd="sng">
            <a:solidFill>
              <a:srgbClr val="000000"/>
            </a:solidFill>
            <a:prstDash val="solid"/>
            <a:miter lim="400000"/>
            <a:headEnd type="none" w="sm" len="sm"/>
            <a:tailEnd type="none" w="sm" len="sm"/>
          </a:ln>
        </p:spPr>
      </p:cxnSp>
      <p:cxnSp>
        <p:nvCxnSpPr>
          <p:cNvPr id="1052" name="Google Shape;1052;p125"/>
          <p:cNvCxnSpPr/>
          <p:nvPr/>
        </p:nvCxnSpPr>
        <p:spPr>
          <a:xfrm>
            <a:off x="12834999" y="13167496"/>
            <a:ext cx="9628200" cy="0"/>
          </a:xfrm>
          <a:prstGeom prst="straightConnector1">
            <a:avLst/>
          </a:prstGeom>
          <a:noFill/>
          <a:ln w="9525" cap="flat" cmpd="sng">
            <a:solidFill>
              <a:srgbClr val="000000"/>
            </a:solidFill>
            <a:prstDash val="solid"/>
            <a:miter lim="400000"/>
            <a:headEnd type="none" w="sm" len="sm"/>
            <a:tailEnd type="none" w="sm" len="sm"/>
          </a:ln>
        </p:spPr>
      </p:cxnSp>
      <p:sp>
        <p:nvSpPr>
          <p:cNvPr id="1053" name="Google Shape;1053;p125"/>
          <p:cNvSpPr txBox="1"/>
          <p:nvPr/>
        </p:nvSpPr>
        <p:spPr>
          <a:xfrm>
            <a:off x="2815525" y="4221253"/>
            <a:ext cx="8565900" cy="37302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2200" b="1">
                <a:latin typeface="Montserrat"/>
                <a:ea typeface="Montserrat"/>
                <a:cs typeface="Montserrat"/>
                <a:sym typeface="Montserrat"/>
              </a:rPr>
              <a:t>Going blindly into the unknown can be costly </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a:latin typeface="Montserrat"/>
              <a:ea typeface="Montserrat"/>
              <a:cs typeface="Montserrat"/>
              <a:sym typeface="Montserrat"/>
            </a:endParaRPr>
          </a:p>
          <a:p>
            <a:pPr marL="0" lvl="0" indent="0" algn="l" rtl="0">
              <a:lnSpc>
                <a:spcPct val="115000"/>
              </a:lnSpc>
              <a:spcBef>
                <a:spcPts val="0"/>
              </a:spcBef>
              <a:spcAft>
                <a:spcPts val="0"/>
              </a:spcAft>
              <a:buNone/>
            </a:pPr>
            <a:r>
              <a:rPr lang="en-US" sz="2200">
                <a:latin typeface="Montserrat"/>
                <a:ea typeface="Montserrat"/>
                <a:cs typeface="Montserrat"/>
                <a:sym typeface="Montserrat"/>
              </a:rPr>
              <a:t>Your legal needs, like everything else today, are unpredictable. Going at it alone and “not knowing what you don’t know” can be devastating.  Just one simple mistake (one a lawyer could help avoid) could end up destroying your company.  Yet we also know paying exorbitant and unpredictable legal fees can also be detrimental. </a:t>
            </a: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sp>
        <p:nvSpPr>
          <p:cNvPr id="1054" name="Google Shape;1054;p125"/>
          <p:cNvSpPr txBox="1"/>
          <p:nvPr/>
        </p:nvSpPr>
        <p:spPr>
          <a:xfrm>
            <a:off x="13027050" y="4136675"/>
            <a:ext cx="10229700" cy="87066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b="1">
                <a:latin typeface="Montserrat"/>
                <a:ea typeface="Montserrat"/>
                <a:cs typeface="Montserrat"/>
                <a:sym typeface="Montserrat"/>
              </a:rPr>
              <a:t>Go boldly into the unknown with the full power of law in your corner.</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18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1800">
                <a:latin typeface="Montserrat"/>
                <a:ea typeface="Montserrat"/>
                <a:cs typeface="Montserrat"/>
                <a:sym typeface="Montserrat"/>
              </a:rPr>
              <a:t>Our fixed-cost, Strategic Legal Counsel removes the barriers of costs, response time, and complexity so that every business can have a “Chief Legal Officer” on the team, giving them the same strategic law advantages as the mega corps.</a:t>
            </a:r>
            <a:endParaRPr sz="1800">
              <a:latin typeface="Montserrat"/>
              <a:ea typeface="Montserrat"/>
              <a:cs typeface="Montserrat"/>
              <a:sym typeface="Montserrat"/>
            </a:endParaRPr>
          </a:p>
          <a:p>
            <a:pPr marL="0" marR="0" lvl="0" indent="0" algn="l" rtl="0">
              <a:lnSpc>
                <a:spcPct val="115000"/>
              </a:lnSpc>
              <a:spcBef>
                <a:spcPts val="0"/>
              </a:spcBef>
              <a:spcAft>
                <a:spcPts val="0"/>
              </a:spcAft>
              <a:buNone/>
            </a:pPr>
            <a:endParaRPr sz="18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b="1">
                <a:latin typeface="Montserrat"/>
                <a:ea typeface="Montserrat"/>
                <a:cs typeface="Montserrat"/>
                <a:sym typeface="Montserrat"/>
              </a:rPr>
              <a:t>Equinox is law </a:t>
            </a:r>
            <a:r>
              <a:rPr lang="en-US" sz="2200" b="1" i="1">
                <a:latin typeface="Montserrat"/>
                <a:ea typeface="Montserrat"/>
                <a:cs typeface="Montserrat"/>
                <a:sym typeface="Montserrat"/>
              </a:rPr>
              <a:t>and</a:t>
            </a:r>
            <a:r>
              <a:rPr lang="en-US" sz="2200" b="1">
                <a:latin typeface="Montserrat"/>
                <a:ea typeface="Montserrat"/>
                <a:cs typeface="Montserrat"/>
                <a:sym typeface="Montserrat"/>
              </a:rPr>
              <a:t> entrepreneurial experience, perfectly aligned.</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18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1800">
                <a:latin typeface="Montserrat"/>
                <a:ea typeface="Montserrat"/>
                <a:cs typeface="Montserrat"/>
                <a:sym typeface="Montserrat"/>
              </a:rPr>
              <a:t>Business owners, leaders, and entrepreneurs like you have sacrificed countless hours and resources to accomplish success. You deserve legal counsel that not only helps you fix problems but avoid problems, too. Together, we’ll strategize around your short- and long-term goals while balancing associated risks, always working towards a safe and successful future for your business. </a:t>
            </a:r>
            <a:endParaRPr sz="1800">
              <a:latin typeface="Montserrat"/>
              <a:ea typeface="Montserrat"/>
              <a:cs typeface="Montserrat"/>
              <a:sym typeface="Montserrat"/>
            </a:endParaRPr>
          </a:p>
          <a:p>
            <a:pPr marL="0" marR="0" lvl="0" indent="0" algn="l" rtl="0">
              <a:lnSpc>
                <a:spcPct val="115000"/>
              </a:lnSpc>
              <a:spcBef>
                <a:spcPts val="0"/>
              </a:spcBef>
              <a:spcAft>
                <a:spcPts val="0"/>
              </a:spcAft>
              <a:buNone/>
            </a:pPr>
            <a:endParaRPr sz="1800">
              <a:latin typeface="Montserrat"/>
              <a:ea typeface="Montserrat"/>
              <a:cs typeface="Montserrat"/>
              <a:sym typeface="Montserrat"/>
            </a:endParaRPr>
          </a:p>
          <a:p>
            <a:pPr marL="0" lvl="0" indent="0" algn="l" rtl="0">
              <a:lnSpc>
                <a:spcPct val="115000"/>
              </a:lnSpc>
              <a:spcBef>
                <a:spcPts val="0"/>
              </a:spcBef>
              <a:spcAft>
                <a:spcPts val="0"/>
              </a:spcAft>
              <a:buNone/>
            </a:pPr>
            <a:r>
              <a:rPr lang="en-US" sz="2200" b="1">
                <a:latin typeface="Montserrat"/>
                <a:ea typeface="Montserrat"/>
                <a:cs typeface="Montserrat"/>
                <a:sym typeface="Montserrat"/>
              </a:rPr>
              <a:t>Take on business complexities with confidence.</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1800" b="1">
              <a:latin typeface="Montserrat"/>
              <a:ea typeface="Montserrat"/>
              <a:cs typeface="Montserrat"/>
              <a:sym typeface="Montserrat"/>
            </a:endParaRPr>
          </a:p>
          <a:p>
            <a:pPr marL="0" marR="0" lvl="0" indent="0" algn="l" rtl="0">
              <a:lnSpc>
                <a:spcPct val="115000"/>
              </a:lnSpc>
              <a:spcBef>
                <a:spcPts val="0"/>
              </a:spcBef>
              <a:spcAft>
                <a:spcPts val="0"/>
              </a:spcAft>
              <a:buNone/>
            </a:pPr>
            <a:r>
              <a:rPr lang="en-US" sz="1800">
                <a:latin typeface="Montserrat"/>
                <a:ea typeface="Montserrat"/>
                <a:cs typeface="Montserrat"/>
                <a:sym typeface="Montserrat"/>
              </a:rPr>
              <a:t>Get the strategic legal help your business needs, when you need it for a fixed monthly fee from a team of lawyers who understand your unique challenges.  </a:t>
            </a:r>
            <a:br>
              <a:rPr lang="en-US" sz="1800">
                <a:latin typeface="Montserrat"/>
                <a:ea typeface="Montserrat"/>
                <a:cs typeface="Montserrat"/>
                <a:sym typeface="Montserrat"/>
              </a:rPr>
            </a:br>
            <a:endParaRPr sz="1800">
              <a:latin typeface="Montserrat"/>
              <a:ea typeface="Montserrat"/>
              <a:cs typeface="Montserrat"/>
              <a:sym typeface="Montserrat"/>
            </a:endParaRPr>
          </a:p>
          <a:p>
            <a:pPr marL="457200" marR="0" lvl="0" indent="-342900" algn="l" rtl="0">
              <a:lnSpc>
                <a:spcPct val="115000"/>
              </a:lnSpc>
              <a:spcBef>
                <a:spcPts val="0"/>
              </a:spcBef>
              <a:spcAft>
                <a:spcPts val="0"/>
              </a:spcAft>
              <a:buSzPts val="1800"/>
              <a:buFont typeface="Montserrat"/>
              <a:buChar char="●"/>
            </a:pPr>
            <a:r>
              <a:rPr lang="en-US" sz="1800">
                <a:latin typeface="Montserrat"/>
                <a:ea typeface="Montserrat"/>
                <a:cs typeface="Montserrat"/>
                <a:sym typeface="Montserrat"/>
              </a:rPr>
              <a:t>Corporate Governance</a:t>
            </a:r>
            <a:endParaRPr sz="1800">
              <a:latin typeface="Montserrat"/>
              <a:ea typeface="Montserrat"/>
              <a:cs typeface="Montserrat"/>
              <a:sym typeface="Montserrat"/>
            </a:endParaRPr>
          </a:p>
          <a:p>
            <a:pPr marL="457200" marR="0" lvl="0" indent="-342900" algn="l" rtl="0">
              <a:lnSpc>
                <a:spcPct val="115000"/>
              </a:lnSpc>
              <a:spcBef>
                <a:spcPts val="0"/>
              </a:spcBef>
              <a:spcAft>
                <a:spcPts val="0"/>
              </a:spcAft>
              <a:buSzPts val="1800"/>
              <a:buFont typeface="Montserrat"/>
              <a:buChar char="●"/>
            </a:pPr>
            <a:r>
              <a:rPr lang="en-US" sz="1800">
                <a:latin typeface="Montserrat"/>
                <a:ea typeface="Montserrat"/>
                <a:cs typeface="Montserrat"/>
                <a:sym typeface="Montserrat"/>
              </a:rPr>
              <a:t>Employment</a:t>
            </a:r>
            <a:endParaRPr sz="1800">
              <a:latin typeface="Montserrat"/>
              <a:ea typeface="Montserrat"/>
              <a:cs typeface="Montserrat"/>
              <a:sym typeface="Montserrat"/>
            </a:endParaRPr>
          </a:p>
          <a:p>
            <a:pPr marL="457200" marR="0" lvl="0" indent="-342900" algn="l" rtl="0">
              <a:lnSpc>
                <a:spcPct val="115000"/>
              </a:lnSpc>
              <a:spcBef>
                <a:spcPts val="0"/>
              </a:spcBef>
              <a:spcAft>
                <a:spcPts val="0"/>
              </a:spcAft>
              <a:buSzPts val="1800"/>
              <a:buFont typeface="Montserrat"/>
              <a:buChar char="●"/>
            </a:pPr>
            <a:r>
              <a:rPr lang="en-US" sz="1800">
                <a:latin typeface="Montserrat"/>
                <a:ea typeface="Montserrat"/>
                <a:cs typeface="Montserrat"/>
                <a:sym typeface="Montserrat"/>
              </a:rPr>
              <a:t>Contracts</a:t>
            </a:r>
            <a:endParaRPr sz="1800">
              <a:latin typeface="Montserrat"/>
              <a:ea typeface="Montserrat"/>
              <a:cs typeface="Montserrat"/>
              <a:sym typeface="Montserrat"/>
            </a:endParaRPr>
          </a:p>
          <a:p>
            <a:pPr marL="457200" marR="0" lvl="0" indent="-342900" algn="l" rtl="0">
              <a:lnSpc>
                <a:spcPct val="115000"/>
              </a:lnSpc>
              <a:spcBef>
                <a:spcPts val="0"/>
              </a:spcBef>
              <a:spcAft>
                <a:spcPts val="0"/>
              </a:spcAft>
              <a:buSzPts val="1800"/>
              <a:buFont typeface="Montserrat"/>
              <a:buChar char="●"/>
            </a:pPr>
            <a:r>
              <a:rPr lang="en-US" sz="1800">
                <a:latin typeface="Montserrat"/>
                <a:ea typeface="Montserrat"/>
                <a:cs typeface="Montserrat"/>
                <a:sym typeface="Montserrat"/>
              </a:rPr>
              <a:t>Leases</a:t>
            </a:r>
            <a:endParaRPr sz="1800">
              <a:latin typeface="Montserrat"/>
              <a:ea typeface="Montserrat"/>
              <a:cs typeface="Montserrat"/>
              <a:sym typeface="Montserrat"/>
            </a:endParaRPr>
          </a:p>
          <a:p>
            <a:pPr marL="457200" marR="0" lvl="0" indent="-342900" algn="l" rtl="0">
              <a:lnSpc>
                <a:spcPct val="115000"/>
              </a:lnSpc>
              <a:spcBef>
                <a:spcPts val="0"/>
              </a:spcBef>
              <a:spcAft>
                <a:spcPts val="0"/>
              </a:spcAft>
              <a:buSzPts val="1800"/>
              <a:buFont typeface="Montserrat"/>
              <a:buChar char="●"/>
            </a:pPr>
            <a:r>
              <a:rPr lang="en-US" sz="1800">
                <a:latin typeface="Montserrat"/>
                <a:ea typeface="Montserrat"/>
                <a:cs typeface="Montserrat"/>
                <a:sym typeface="Montserrat"/>
              </a:rPr>
              <a:t>Trademarks and Copyrights</a:t>
            </a:r>
            <a:endParaRPr sz="1800">
              <a:latin typeface="Montserrat"/>
              <a:ea typeface="Montserrat"/>
              <a:cs typeface="Montserrat"/>
              <a:sym typeface="Montserrat"/>
            </a:endParaRPr>
          </a:p>
          <a:p>
            <a:pPr marL="457200" marR="0" lvl="0" indent="-342900" algn="l" rtl="0">
              <a:lnSpc>
                <a:spcPct val="115000"/>
              </a:lnSpc>
              <a:spcBef>
                <a:spcPts val="0"/>
              </a:spcBef>
              <a:spcAft>
                <a:spcPts val="0"/>
              </a:spcAft>
              <a:buSzPts val="1800"/>
              <a:buFont typeface="Montserrat"/>
              <a:buChar char="●"/>
            </a:pPr>
            <a:r>
              <a:rPr lang="en-US" sz="1800">
                <a:latin typeface="Montserrat"/>
                <a:ea typeface="Montserrat"/>
                <a:cs typeface="Montserrat"/>
                <a:sym typeface="Montserrat"/>
              </a:rPr>
              <a:t>Mergers and Acquisitions</a:t>
            </a:r>
            <a:endParaRPr sz="1800">
              <a:latin typeface="Montserrat"/>
              <a:ea typeface="Montserrat"/>
              <a:cs typeface="Montserrat"/>
              <a:sym typeface="Montserrat"/>
            </a:endParaRPr>
          </a:p>
          <a:p>
            <a:pPr marL="457200" marR="0" lvl="0" indent="-342900" algn="l" rtl="0">
              <a:lnSpc>
                <a:spcPct val="115000"/>
              </a:lnSpc>
              <a:spcBef>
                <a:spcPts val="0"/>
              </a:spcBef>
              <a:spcAft>
                <a:spcPts val="0"/>
              </a:spcAft>
              <a:buSzPts val="1800"/>
              <a:buFont typeface="Montserrat"/>
              <a:buChar char="●"/>
            </a:pPr>
            <a:r>
              <a:rPr lang="en-US" sz="1800">
                <a:latin typeface="Montserrat"/>
                <a:ea typeface="Montserrat"/>
                <a:cs typeface="Montserrat"/>
                <a:sym typeface="Montserrat"/>
              </a:rPr>
              <a:t>Data Privacy</a:t>
            </a:r>
            <a:endParaRPr sz="1800">
              <a:latin typeface="Montserrat"/>
              <a:ea typeface="Montserrat"/>
              <a:cs typeface="Montserrat"/>
              <a:sym typeface="Montserrat"/>
            </a:endParaRPr>
          </a:p>
          <a:p>
            <a:pPr marL="457200" marR="0" lvl="0" indent="-342900" algn="l" rtl="0">
              <a:lnSpc>
                <a:spcPct val="115000"/>
              </a:lnSpc>
              <a:spcBef>
                <a:spcPts val="0"/>
              </a:spcBef>
              <a:spcAft>
                <a:spcPts val="0"/>
              </a:spcAft>
              <a:buSzPts val="1800"/>
              <a:buFont typeface="Montserrat"/>
              <a:buChar char="●"/>
            </a:pPr>
            <a:r>
              <a:rPr lang="en-US" sz="1800">
                <a:latin typeface="Montserrat"/>
                <a:ea typeface="Montserrat"/>
                <a:cs typeface="Montserrat"/>
                <a:sym typeface="Montserrat"/>
              </a:rPr>
              <a:t>Insurance</a:t>
            </a:r>
            <a:endParaRPr sz="18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1800">
              <a:latin typeface="Montserrat"/>
              <a:ea typeface="Montserrat"/>
              <a:cs typeface="Montserrat"/>
              <a:sym typeface="Montserrat"/>
            </a:endParaRPr>
          </a:p>
        </p:txBody>
      </p:sp>
      <p:sp>
        <p:nvSpPr>
          <p:cNvPr id="1055" name="Google Shape;1055;p125"/>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Proxima Nova"/>
                <a:ea typeface="Proxima Nova"/>
                <a:cs typeface="Proxima Nova"/>
                <a:sym typeface="Proxima Nova"/>
              </a:rPr>
              <a:t>PRODUCT/SERVICE</a:t>
            </a:r>
            <a:r>
              <a:rPr lang="en-US" sz="3000" b="1">
                <a:solidFill>
                  <a:srgbClr val="222222"/>
                </a:solidFill>
                <a:latin typeface="Montserrat"/>
                <a:ea typeface="Montserrat"/>
                <a:cs typeface="Montserrat"/>
                <a:sym typeface="Montserrat"/>
              </a:rPr>
              <a:t> NARRATIVE</a:t>
            </a:r>
            <a:endParaRPr sz="3000" b="1" i="1">
              <a:solidFill>
                <a:srgbClr val="222222"/>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p:txBody>
      </p:sp>
      <p:pic>
        <p:nvPicPr>
          <p:cNvPr id="1056" name="Google Shape;1056;p125"/>
          <p:cNvPicPr preferRelativeResize="0"/>
          <p:nvPr/>
        </p:nvPicPr>
        <p:blipFill>
          <a:blip r:embed="rId3">
            <a:alphaModFix/>
          </a:blip>
          <a:stretch>
            <a:fillRect/>
          </a:stretch>
        </p:blipFill>
        <p:spPr>
          <a:xfrm>
            <a:off x="491433" y="382925"/>
            <a:ext cx="1417083" cy="1228198"/>
          </a:xfrm>
          <a:prstGeom prst="rect">
            <a:avLst/>
          </a:prstGeom>
          <a:noFill/>
          <a:ln>
            <a:noFill/>
          </a:ln>
        </p:spPr>
      </p:pic>
      <p:sp>
        <p:nvSpPr>
          <p:cNvPr id="1057" name="Google Shape;1057;p125"/>
          <p:cNvSpPr txBox="1"/>
          <p:nvPr/>
        </p:nvSpPr>
        <p:spPr>
          <a:xfrm>
            <a:off x="2073975" y="1346275"/>
            <a:ext cx="7258200" cy="12201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800" i="1">
                <a:latin typeface="Montserrat"/>
                <a:ea typeface="Montserrat"/>
                <a:cs typeface="Montserrat"/>
                <a:sym typeface="Montserrat"/>
              </a:rPr>
              <a:t>Copy for use in communicating categorically how we help to new clients. Ex. website, emails, brochure, etc. </a:t>
            </a:r>
            <a:endParaRPr sz="1800" i="1">
              <a:latin typeface="Montserrat"/>
              <a:ea typeface="Montserrat"/>
              <a:cs typeface="Montserrat"/>
              <a:sym typeface="Montserrat"/>
            </a:endParaRPr>
          </a:p>
          <a:p>
            <a:pPr marL="0" marR="0" lvl="0" indent="0" algn="l" rtl="0">
              <a:lnSpc>
                <a:spcPct val="115000"/>
              </a:lnSpc>
              <a:spcBef>
                <a:spcPts val="0"/>
              </a:spcBef>
              <a:spcAft>
                <a:spcPts val="0"/>
              </a:spcAft>
              <a:buNone/>
            </a:pPr>
            <a:endParaRPr sz="2200" i="1">
              <a:latin typeface="Montserrat"/>
              <a:ea typeface="Montserrat"/>
              <a:cs typeface="Montserrat"/>
              <a:sym typeface="Montserra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61"/>
        <p:cNvGrpSpPr/>
        <p:nvPr/>
      </p:nvGrpSpPr>
      <p:grpSpPr>
        <a:xfrm>
          <a:off x="0" y="0"/>
          <a:ext cx="0" cy="0"/>
          <a:chOff x="0" y="0"/>
          <a:chExt cx="0" cy="0"/>
        </a:xfrm>
      </p:grpSpPr>
      <p:cxnSp>
        <p:nvCxnSpPr>
          <p:cNvPr id="1062" name="Google Shape;1062;p126"/>
          <p:cNvCxnSpPr/>
          <p:nvPr/>
        </p:nvCxnSpPr>
        <p:spPr>
          <a:xfrm>
            <a:off x="2777933" y="3844071"/>
            <a:ext cx="8565900" cy="0"/>
          </a:xfrm>
          <a:prstGeom prst="straightConnector1">
            <a:avLst/>
          </a:prstGeom>
          <a:noFill/>
          <a:ln w="9525" cap="flat" cmpd="sng">
            <a:solidFill>
              <a:srgbClr val="000000"/>
            </a:solidFill>
            <a:prstDash val="solid"/>
            <a:miter lim="400000"/>
            <a:headEnd type="none" w="sm" len="sm"/>
            <a:tailEnd type="none" w="sm" len="sm"/>
          </a:ln>
        </p:spPr>
      </p:cxnSp>
      <p:sp>
        <p:nvSpPr>
          <p:cNvPr id="1063" name="Google Shape;1063;p126"/>
          <p:cNvSpPr txBox="1"/>
          <p:nvPr/>
        </p:nvSpPr>
        <p:spPr>
          <a:xfrm>
            <a:off x="2808545" y="324112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HEADLINES</a:t>
            </a:r>
            <a:endParaRPr/>
          </a:p>
        </p:txBody>
      </p:sp>
      <p:cxnSp>
        <p:nvCxnSpPr>
          <p:cNvPr id="1064" name="Google Shape;1064;p126"/>
          <p:cNvCxnSpPr/>
          <p:nvPr/>
        </p:nvCxnSpPr>
        <p:spPr>
          <a:xfrm>
            <a:off x="12727483" y="3844071"/>
            <a:ext cx="8565900" cy="0"/>
          </a:xfrm>
          <a:prstGeom prst="straightConnector1">
            <a:avLst/>
          </a:prstGeom>
          <a:noFill/>
          <a:ln w="9525" cap="flat" cmpd="sng">
            <a:solidFill>
              <a:srgbClr val="000000"/>
            </a:solidFill>
            <a:prstDash val="solid"/>
            <a:miter lim="400000"/>
            <a:headEnd type="none" w="sm" len="sm"/>
            <a:tailEnd type="none" w="sm" len="sm"/>
          </a:ln>
        </p:spPr>
      </p:cxnSp>
      <p:sp>
        <p:nvSpPr>
          <p:cNvPr id="1065" name="Google Shape;1065;p126"/>
          <p:cNvSpPr txBox="1"/>
          <p:nvPr/>
        </p:nvSpPr>
        <p:spPr>
          <a:xfrm>
            <a:off x="12727470" y="332277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BODY</a:t>
            </a:r>
            <a:endParaRPr/>
          </a:p>
        </p:txBody>
      </p:sp>
      <p:sp>
        <p:nvSpPr>
          <p:cNvPr id="1066" name="Google Shape;1066;p126"/>
          <p:cNvSpPr txBox="1"/>
          <p:nvPr/>
        </p:nvSpPr>
        <p:spPr>
          <a:xfrm>
            <a:off x="671548" y="5165625"/>
            <a:ext cx="1957500" cy="1543200"/>
          </a:xfrm>
          <a:prstGeom prst="rect">
            <a:avLst/>
          </a:prstGeom>
          <a:noFill/>
          <a:ln>
            <a:noFill/>
          </a:ln>
        </p:spPr>
        <p:txBody>
          <a:bodyPr spcFirstLastPara="1" wrap="square" lIns="50800" tIns="50800" rIns="50800" bIns="50800" anchor="t" anchorCtr="0">
            <a:noAutofit/>
          </a:bodyPr>
          <a:lstStyle/>
          <a:p>
            <a:pPr marL="0" marR="0" lvl="0" indent="0" algn="r"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ATTRACT</a:t>
            </a:r>
            <a:endParaRPr/>
          </a:p>
        </p:txBody>
      </p:sp>
      <p:sp>
        <p:nvSpPr>
          <p:cNvPr id="1067" name="Google Shape;1067;p126"/>
          <p:cNvSpPr txBox="1"/>
          <p:nvPr/>
        </p:nvSpPr>
        <p:spPr>
          <a:xfrm>
            <a:off x="671548" y="7990200"/>
            <a:ext cx="1957500" cy="1543200"/>
          </a:xfrm>
          <a:prstGeom prst="rect">
            <a:avLst/>
          </a:prstGeom>
          <a:noFill/>
          <a:ln>
            <a:noFill/>
          </a:ln>
        </p:spPr>
        <p:txBody>
          <a:bodyPr spcFirstLastPara="1" wrap="square" lIns="50800" tIns="50800" rIns="50800" bIns="50800" anchor="t" anchorCtr="0">
            <a:noAutofit/>
          </a:bodyPr>
          <a:lstStyle/>
          <a:p>
            <a:pPr marL="0" marR="0" lvl="0" indent="0" algn="r"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ENGAGE</a:t>
            </a:r>
            <a:endParaRPr/>
          </a:p>
        </p:txBody>
      </p:sp>
      <p:sp>
        <p:nvSpPr>
          <p:cNvPr id="1068" name="Google Shape;1068;p126"/>
          <p:cNvSpPr txBox="1"/>
          <p:nvPr/>
        </p:nvSpPr>
        <p:spPr>
          <a:xfrm>
            <a:off x="671548" y="11469500"/>
            <a:ext cx="1957500" cy="1543200"/>
          </a:xfrm>
          <a:prstGeom prst="rect">
            <a:avLst/>
          </a:prstGeom>
          <a:noFill/>
          <a:ln>
            <a:noFill/>
          </a:ln>
        </p:spPr>
        <p:txBody>
          <a:bodyPr spcFirstLastPara="1" wrap="square" lIns="50800" tIns="50800" rIns="50800" bIns="50800" anchor="t" anchorCtr="0">
            <a:noAutofit/>
          </a:bodyPr>
          <a:lstStyle/>
          <a:p>
            <a:pPr marL="0" marR="0" lvl="0" indent="0" algn="r"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CONVERT</a:t>
            </a:r>
            <a:endParaRPr/>
          </a:p>
        </p:txBody>
      </p:sp>
      <p:cxnSp>
        <p:nvCxnSpPr>
          <p:cNvPr id="1069" name="Google Shape;1069;p126"/>
          <p:cNvCxnSpPr/>
          <p:nvPr/>
        </p:nvCxnSpPr>
        <p:spPr>
          <a:xfrm>
            <a:off x="2808550" y="4365625"/>
            <a:ext cx="0" cy="1739100"/>
          </a:xfrm>
          <a:prstGeom prst="straightConnector1">
            <a:avLst/>
          </a:prstGeom>
          <a:noFill/>
          <a:ln w="9525" cap="flat" cmpd="sng">
            <a:solidFill>
              <a:schemeClr val="dk2"/>
            </a:solidFill>
            <a:prstDash val="solid"/>
            <a:round/>
            <a:headEnd type="none" w="med" len="med"/>
            <a:tailEnd type="triangle" w="med" len="med"/>
          </a:ln>
        </p:spPr>
      </p:cxnSp>
      <p:cxnSp>
        <p:nvCxnSpPr>
          <p:cNvPr id="1070" name="Google Shape;1070;p126"/>
          <p:cNvCxnSpPr/>
          <p:nvPr/>
        </p:nvCxnSpPr>
        <p:spPr>
          <a:xfrm>
            <a:off x="2808550" y="6598150"/>
            <a:ext cx="0" cy="3237900"/>
          </a:xfrm>
          <a:prstGeom prst="straightConnector1">
            <a:avLst/>
          </a:prstGeom>
          <a:noFill/>
          <a:ln w="9525" cap="flat" cmpd="sng">
            <a:solidFill>
              <a:schemeClr val="dk2"/>
            </a:solidFill>
            <a:prstDash val="solid"/>
            <a:round/>
            <a:headEnd type="none" w="med" len="med"/>
            <a:tailEnd type="triangle" w="med" len="med"/>
          </a:ln>
        </p:spPr>
      </p:cxnSp>
      <p:cxnSp>
        <p:nvCxnSpPr>
          <p:cNvPr id="1071" name="Google Shape;1071;p126"/>
          <p:cNvCxnSpPr/>
          <p:nvPr/>
        </p:nvCxnSpPr>
        <p:spPr>
          <a:xfrm>
            <a:off x="2808550" y="10445450"/>
            <a:ext cx="0" cy="2351400"/>
          </a:xfrm>
          <a:prstGeom prst="straightConnector1">
            <a:avLst/>
          </a:prstGeom>
          <a:noFill/>
          <a:ln w="9525" cap="flat" cmpd="sng">
            <a:solidFill>
              <a:schemeClr val="dk2"/>
            </a:solidFill>
            <a:prstDash val="solid"/>
            <a:round/>
            <a:headEnd type="none" w="med" len="med"/>
            <a:tailEnd type="triangle" w="med" len="med"/>
          </a:ln>
        </p:spPr>
      </p:cxnSp>
      <p:sp>
        <p:nvSpPr>
          <p:cNvPr id="1072" name="Google Shape;1072;p126"/>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Proxima Nova"/>
                <a:ea typeface="Proxima Nova"/>
                <a:cs typeface="Proxima Nova"/>
                <a:sym typeface="Proxima Nova"/>
              </a:rPr>
              <a:t>PITCH COPY</a:t>
            </a:r>
            <a:endParaRPr sz="3000" b="1" i="1">
              <a:solidFill>
                <a:srgbClr val="222222"/>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p:txBody>
      </p:sp>
      <p:sp>
        <p:nvSpPr>
          <p:cNvPr id="1073" name="Google Shape;1073;p126"/>
          <p:cNvSpPr txBox="1"/>
          <p:nvPr/>
        </p:nvSpPr>
        <p:spPr>
          <a:xfrm>
            <a:off x="3176175" y="4605250"/>
            <a:ext cx="7382400" cy="23514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b="1">
                <a:latin typeface="Montserrat"/>
                <a:ea typeface="Montserrat"/>
                <a:cs typeface="Montserrat"/>
                <a:sym typeface="Montserrat"/>
              </a:rPr>
              <a:t>Equinox the playing field with Strategic Legal Counsel on your team. </a:t>
            </a:r>
            <a:endParaRPr sz="2200" b="1">
              <a:latin typeface="Montserrat"/>
              <a:ea typeface="Montserrat"/>
              <a:cs typeface="Montserrat"/>
              <a:sym typeface="Montserrat"/>
            </a:endParaRPr>
          </a:p>
        </p:txBody>
      </p:sp>
      <p:sp>
        <p:nvSpPr>
          <p:cNvPr id="1074" name="Google Shape;1074;p126"/>
          <p:cNvSpPr txBox="1"/>
          <p:nvPr/>
        </p:nvSpPr>
        <p:spPr>
          <a:xfrm>
            <a:off x="12661650" y="4605250"/>
            <a:ext cx="8878200" cy="89919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1900">
                <a:latin typeface="Montserrat"/>
                <a:ea typeface="Montserrat"/>
                <a:cs typeface="Montserrat"/>
                <a:sym typeface="Montserrat"/>
              </a:rPr>
              <a:t>Just as you may tap into a managed services provider (MSP) for HR, accounting or IT to expand your capabilities (without adding to your headcount), you can also tap into the power of law.</a:t>
            </a: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r>
              <a:rPr lang="en-US" sz="1900">
                <a:latin typeface="Montserrat"/>
                <a:ea typeface="Montserrat"/>
                <a:cs typeface="Montserrat"/>
                <a:sym typeface="Montserrat"/>
              </a:rPr>
              <a:t>Never again hesitate in making crucial business decisions.  With Equinox on your side, you have a team of strategic-minded, entrepreneur experienced attorneys who understand what it takes to lead and grow a successful business. </a:t>
            </a: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r>
              <a:rPr lang="en-US" sz="1900">
                <a:latin typeface="Montserrat"/>
                <a:ea typeface="Montserrat"/>
                <a:cs typeface="Montserrat"/>
                <a:sym typeface="Montserrat"/>
              </a:rPr>
              <a:t>Unlike hiring a traditional business lawyer, with us there are no surprise legal fees, unexpected delays, or boilerplate solutions.  You set the priorities and the budget. Our team builds a personalized plan at a fixed monthly cost to best serve your priorities and legal needs. </a:t>
            </a: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r>
              <a:rPr lang="en-US" sz="1900">
                <a:latin typeface="Montserrat"/>
                <a:ea typeface="Montserrat"/>
                <a:cs typeface="Montserrat"/>
                <a:sym typeface="Montserrat"/>
              </a:rPr>
              <a:t>Contact us today 425-250-0205 to schedule a complementary Business Health Consult. </a:t>
            </a: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r>
              <a:rPr lang="en-US" sz="1900" i="1">
                <a:latin typeface="Montserrat"/>
                <a:ea typeface="Montserrat"/>
                <a:cs typeface="Montserrat"/>
                <a:sym typeface="Montserrat"/>
              </a:rPr>
              <a:t>Or </a:t>
            </a:r>
            <a:endParaRPr sz="1900" i="1">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r>
              <a:rPr lang="en-US" sz="1900">
                <a:latin typeface="Montserrat"/>
                <a:ea typeface="Montserrat"/>
                <a:cs typeface="Montserrat"/>
                <a:sym typeface="Montserrat"/>
              </a:rPr>
              <a:t>Take our complementary, no-obligation Business Health Assessment to see where your business stands, and if Equinox is the right fit for you.</a:t>
            </a: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endParaRPr sz="1900">
              <a:latin typeface="Montserrat"/>
              <a:ea typeface="Montserrat"/>
              <a:cs typeface="Montserrat"/>
              <a:sym typeface="Montserrat"/>
            </a:endParaRPr>
          </a:p>
        </p:txBody>
      </p:sp>
      <p:sp>
        <p:nvSpPr>
          <p:cNvPr id="1075" name="Google Shape;1075;p126"/>
          <p:cNvSpPr txBox="1"/>
          <p:nvPr/>
        </p:nvSpPr>
        <p:spPr>
          <a:xfrm>
            <a:off x="3176175" y="7990200"/>
            <a:ext cx="8565900" cy="23514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2200" b="1">
                <a:latin typeface="Montserrat"/>
                <a:ea typeface="Montserrat"/>
                <a:cs typeface="Montserrat"/>
                <a:sym typeface="Montserrat"/>
              </a:rPr>
              <a:t>Go boldly* into the unknown  (*and legally)</a:t>
            </a:r>
            <a:endParaRPr sz="2200" b="1">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p:txBody>
      </p:sp>
      <p:sp>
        <p:nvSpPr>
          <p:cNvPr id="1076" name="Google Shape;1076;p126"/>
          <p:cNvSpPr txBox="1"/>
          <p:nvPr/>
        </p:nvSpPr>
        <p:spPr>
          <a:xfrm>
            <a:off x="3185400" y="11000875"/>
            <a:ext cx="7203900" cy="23514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b="1">
                <a:latin typeface="Montserrat"/>
                <a:ea typeface="Montserrat"/>
                <a:cs typeface="Montserrat"/>
                <a:sym typeface="Montserrat"/>
              </a:rPr>
              <a:t>Are you taking advantage of the full power of law to lead and grow your business?</a:t>
            </a:r>
            <a:endParaRPr sz="2200" b="1">
              <a:latin typeface="Montserrat"/>
              <a:ea typeface="Montserrat"/>
              <a:cs typeface="Montserrat"/>
              <a:sym typeface="Montserrat"/>
            </a:endParaRPr>
          </a:p>
        </p:txBody>
      </p:sp>
      <p:cxnSp>
        <p:nvCxnSpPr>
          <p:cNvPr id="1077" name="Google Shape;1077;p126"/>
          <p:cNvCxnSpPr/>
          <p:nvPr/>
        </p:nvCxnSpPr>
        <p:spPr>
          <a:xfrm>
            <a:off x="1020583" y="6305996"/>
            <a:ext cx="20272800" cy="0"/>
          </a:xfrm>
          <a:prstGeom prst="straightConnector1">
            <a:avLst/>
          </a:prstGeom>
          <a:noFill/>
          <a:ln w="9525" cap="flat" cmpd="sng">
            <a:solidFill>
              <a:srgbClr val="000000"/>
            </a:solidFill>
            <a:prstDash val="solid"/>
            <a:miter lim="400000"/>
            <a:headEnd type="none" w="sm" len="sm"/>
            <a:tailEnd type="none" w="sm" len="sm"/>
          </a:ln>
        </p:spPr>
      </p:cxnSp>
      <p:cxnSp>
        <p:nvCxnSpPr>
          <p:cNvPr id="1078" name="Google Shape;1078;p126"/>
          <p:cNvCxnSpPr/>
          <p:nvPr/>
        </p:nvCxnSpPr>
        <p:spPr>
          <a:xfrm>
            <a:off x="1199983" y="10268421"/>
            <a:ext cx="20272800" cy="0"/>
          </a:xfrm>
          <a:prstGeom prst="straightConnector1">
            <a:avLst/>
          </a:prstGeom>
          <a:noFill/>
          <a:ln w="9525" cap="flat" cmpd="sng">
            <a:solidFill>
              <a:srgbClr val="000000"/>
            </a:solidFill>
            <a:prstDash val="solid"/>
            <a:miter lim="400000"/>
            <a:headEnd type="none" w="sm" len="sm"/>
            <a:tailEnd type="none" w="sm" len="sm"/>
          </a:ln>
        </p:spPr>
      </p:cxnSp>
      <p:sp>
        <p:nvSpPr>
          <p:cNvPr id="1079" name="Google Shape;1079;p126"/>
          <p:cNvSpPr txBox="1"/>
          <p:nvPr/>
        </p:nvSpPr>
        <p:spPr>
          <a:xfrm>
            <a:off x="2073975" y="1346275"/>
            <a:ext cx="7864200" cy="12201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800" i="1">
                <a:latin typeface="Montserrat"/>
                <a:ea typeface="Montserrat"/>
                <a:cs typeface="Montserrat"/>
                <a:sym typeface="Montserrat"/>
              </a:rPr>
              <a:t>Copy for use in when we are introducing and pitching new clients. Ex. website, pitch decks, podcasts, emails, long social posts, etc. </a:t>
            </a:r>
            <a:endParaRPr sz="1800" i="1">
              <a:latin typeface="Montserrat"/>
              <a:ea typeface="Montserrat"/>
              <a:cs typeface="Montserrat"/>
              <a:sym typeface="Montserrat"/>
            </a:endParaRPr>
          </a:p>
          <a:p>
            <a:pPr marL="0" marR="0" lvl="0" indent="0" algn="l" rtl="0">
              <a:lnSpc>
                <a:spcPct val="115000"/>
              </a:lnSpc>
              <a:spcBef>
                <a:spcPts val="0"/>
              </a:spcBef>
              <a:spcAft>
                <a:spcPts val="0"/>
              </a:spcAft>
              <a:buNone/>
            </a:pPr>
            <a:endParaRPr sz="2200" i="1">
              <a:latin typeface="Montserrat"/>
              <a:ea typeface="Montserrat"/>
              <a:cs typeface="Montserrat"/>
              <a:sym typeface="Montserrat"/>
            </a:endParaRPr>
          </a:p>
        </p:txBody>
      </p:sp>
      <p:pic>
        <p:nvPicPr>
          <p:cNvPr id="1080" name="Google Shape;1080;p126"/>
          <p:cNvPicPr preferRelativeResize="0"/>
          <p:nvPr/>
        </p:nvPicPr>
        <p:blipFill>
          <a:blip r:embed="rId3">
            <a:alphaModFix/>
          </a:blip>
          <a:stretch>
            <a:fillRect/>
          </a:stretch>
        </p:blipFill>
        <p:spPr>
          <a:xfrm>
            <a:off x="491433" y="382925"/>
            <a:ext cx="1417083" cy="1228198"/>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84"/>
        <p:cNvGrpSpPr/>
        <p:nvPr/>
      </p:nvGrpSpPr>
      <p:grpSpPr>
        <a:xfrm>
          <a:off x="0" y="0"/>
          <a:ext cx="0" cy="0"/>
          <a:chOff x="0" y="0"/>
          <a:chExt cx="0" cy="0"/>
        </a:xfrm>
      </p:grpSpPr>
      <p:cxnSp>
        <p:nvCxnSpPr>
          <p:cNvPr id="1085" name="Google Shape;1085;p127"/>
          <p:cNvCxnSpPr/>
          <p:nvPr/>
        </p:nvCxnSpPr>
        <p:spPr>
          <a:xfrm>
            <a:off x="2777933" y="3844071"/>
            <a:ext cx="8565900" cy="0"/>
          </a:xfrm>
          <a:prstGeom prst="straightConnector1">
            <a:avLst/>
          </a:prstGeom>
          <a:noFill/>
          <a:ln w="9525" cap="flat" cmpd="sng">
            <a:solidFill>
              <a:srgbClr val="000000"/>
            </a:solidFill>
            <a:prstDash val="solid"/>
            <a:miter lim="400000"/>
            <a:headEnd type="none" w="sm" len="sm"/>
            <a:tailEnd type="none" w="sm" len="sm"/>
          </a:ln>
        </p:spPr>
      </p:cxnSp>
      <p:sp>
        <p:nvSpPr>
          <p:cNvPr id="1086" name="Google Shape;1086;p127"/>
          <p:cNvSpPr txBox="1"/>
          <p:nvPr/>
        </p:nvSpPr>
        <p:spPr>
          <a:xfrm>
            <a:off x="2808545" y="324112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HEADLINES</a:t>
            </a:r>
            <a:endParaRPr/>
          </a:p>
        </p:txBody>
      </p:sp>
      <p:cxnSp>
        <p:nvCxnSpPr>
          <p:cNvPr id="1087" name="Google Shape;1087;p127"/>
          <p:cNvCxnSpPr/>
          <p:nvPr/>
        </p:nvCxnSpPr>
        <p:spPr>
          <a:xfrm>
            <a:off x="12727483" y="3844071"/>
            <a:ext cx="8565900" cy="0"/>
          </a:xfrm>
          <a:prstGeom prst="straightConnector1">
            <a:avLst/>
          </a:prstGeom>
          <a:noFill/>
          <a:ln w="9525" cap="flat" cmpd="sng">
            <a:solidFill>
              <a:srgbClr val="000000"/>
            </a:solidFill>
            <a:prstDash val="solid"/>
            <a:miter lim="400000"/>
            <a:headEnd type="none" w="sm" len="sm"/>
            <a:tailEnd type="none" w="sm" len="sm"/>
          </a:ln>
        </p:spPr>
      </p:cxnSp>
      <p:sp>
        <p:nvSpPr>
          <p:cNvPr id="1088" name="Google Shape;1088;p127"/>
          <p:cNvSpPr txBox="1"/>
          <p:nvPr/>
        </p:nvSpPr>
        <p:spPr>
          <a:xfrm>
            <a:off x="12727470" y="332277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BODY</a:t>
            </a:r>
            <a:endParaRPr/>
          </a:p>
        </p:txBody>
      </p:sp>
      <p:sp>
        <p:nvSpPr>
          <p:cNvPr id="1089" name="Google Shape;1089;p127"/>
          <p:cNvSpPr txBox="1"/>
          <p:nvPr/>
        </p:nvSpPr>
        <p:spPr>
          <a:xfrm>
            <a:off x="671548" y="5165625"/>
            <a:ext cx="1957500" cy="1543200"/>
          </a:xfrm>
          <a:prstGeom prst="rect">
            <a:avLst/>
          </a:prstGeom>
          <a:noFill/>
          <a:ln>
            <a:noFill/>
          </a:ln>
        </p:spPr>
        <p:txBody>
          <a:bodyPr spcFirstLastPara="1" wrap="square" lIns="50800" tIns="50800" rIns="50800" bIns="50800" anchor="t" anchorCtr="0">
            <a:noAutofit/>
          </a:bodyPr>
          <a:lstStyle/>
          <a:p>
            <a:pPr marL="0" marR="0" lvl="0" indent="0" algn="r"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CONVERT</a:t>
            </a:r>
            <a:endParaRPr/>
          </a:p>
        </p:txBody>
      </p:sp>
      <p:cxnSp>
        <p:nvCxnSpPr>
          <p:cNvPr id="1090" name="Google Shape;1090;p127"/>
          <p:cNvCxnSpPr/>
          <p:nvPr/>
        </p:nvCxnSpPr>
        <p:spPr>
          <a:xfrm>
            <a:off x="2808550" y="4365625"/>
            <a:ext cx="0" cy="4445700"/>
          </a:xfrm>
          <a:prstGeom prst="straightConnector1">
            <a:avLst/>
          </a:prstGeom>
          <a:noFill/>
          <a:ln w="9525" cap="flat" cmpd="sng">
            <a:solidFill>
              <a:schemeClr val="dk2"/>
            </a:solidFill>
            <a:prstDash val="solid"/>
            <a:round/>
            <a:headEnd type="none" w="med" len="med"/>
            <a:tailEnd type="triangle" w="med" len="med"/>
          </a:ln>
        </p:spPr>
      </p:cxnSp>
      <p:sp>
        <p:nvSpPr>
          <p:cNvPr id="1091" name="Google Shape;1091;p127"/>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Proxima Nova"/>
                <a:ea typeface="Proxima Nova"/>
                <a:cs typeface="Proxima Nova"/>
                <a:sym typeface="Proxima Nova"/>
              </a:rPr>
              <a:t>PITCH COPY</a:t>
            </a:r>
            <a:endParaRPr sz="3000" b="1" i="1">
              <a:solidFill>
                <a:srgbClr val="222222"/>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p:txBody>
      </p:sp>
      <p:sp>
        <p:nvSpPr>
          <p:cNvPr id="1092" name="Google Shape;1092;p127"/>
          <p:cNvSpPr txBox="1"/>
          <p:nvPr/>
        </p:nvSpPr>
        <p:spPr>
          <a:xfrm>
            <a:off x="3176175" y="4605250"/>
            <a:ext cx="5930400" cy="23514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b="1">
                <a:latin typeface="Montserrat"/>
                <a:ea typeface="Montserrat"/>
                <a:cs typeface="Montserrat"/>
                <a:sym typeface="Montserrat"/>
              </a:rPr>
              <a:t>Get the same strategic advantage as the mega corps.</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b="1">
                <a:latin typeface="Montserrat"/>
                <a:ea typeface="Montserrat"/>
                <a:cs typeface="Montserrat"/>
                <a:sym typeface="Montserrat"/>
              </a:rPr>
              <a:t> </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b="1">
                <a:latin typeface="Montserrat"/>
                <a:ea typeface="Montserrat"/>
                <a:cs typeface="Montserrat"/>
                <a:sym typeface="Montserrat"/>
              </a:rPr>
              <a:t>Starting at $2,500 a month</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b="1">
              <a:latin typeface="Montserrat"/>
              <a:ea typeface="Montserrat"/>
              <a:cs typeface="Montserrat"/>
              <a:sym typeface="Montserrat"/>
            </a:endParaRPr>
          </a:p>
        </p:txBody>
      </p:sp>
      <p:sp>
        <p:nvSpPr>
          <p:cNvPr id="1093" name="Google Shape;1093;p127"/>
          <p:cNvSpPr txBox="1"/>
          <p:nvPr/>
        </p:nvSpPr>
        <p:spPr>
          <a:xfrm>
            <a:off x="12661650" y="4605250"/>
            <a:ext cx="8878200" cy="89919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b="1">
                <a:latin typeface="Montserrat"/>
                <a:ea typeface="Montserrat"/>
                <a:cs typeface="Montserrat"/>
                <a:sym typeface="Montserrat"/>
              </a:rPr>
              <a:t>Made for your business – </a:t>
            </a:r>
            <a:r>
              <a:rPr lang="en-US" sz="2200">
                <a:latin typeface="Montserrat"/>
                <a:ea typeface="Montserrat"/>
                <a:cs typeface="Montserrat"/>
                <a:sym typeface="Montserrat"/>
              </a:rPr>
              <a:t>You decide the budget and priorities. Get tailored legal services by-and-for entrepreneurs, at a fraction of traditional legal costs.</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b="1">
                <a:latin typeface="Montserrat"/>
                <a:ea typeface="Montserrat"/>
                <a:cs typeface="Montserrat"/>
                <a:sym typeface="Montserrat"/>
              </a:rPr>
              <a:t>No surprise pricing – </a:t>
            </a:r>
            <a:r>
              <a:rPr lang="en-US" sz="2200">
                <a:latin typeface="Montserrat"/>
                <a:ea typeface="Montserrat"/>
                <a:cs typeface="Montserrat"/>
                <a:sym typeface="Montserrat"/>
              </a:rPr>
              <a:t>We believe in complete price transparency. It doesn’t matter if you are a business with minimal ongoing needs or one with complex, daily needs.</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b="1">
                <a:latin typeface="Montserrat"/>
                <a:ea typeface="Montserrat"/>
                <a:cs typeface="Montserrat"/>
                <a:sym typeface="Montserrat"/>
              </a:rPr>
              <a:t>Risk free – </a:t>
            </a:r>
            <a:r>
              <a:rPr lang="en-US" sz="2200">
                <a:latin typeface="Montserrat"/>
                <a:ea typeface="Montserrat"/>
                <a:cs typeface="Montserrat"/>
                <a:sym typeface="Montserrat"/>
              </a:rPr>
              <a:t>If you decide at any time during a General Counsel Services term to cancel the contract, Equinox will true-up the actual time used against the amount paid.</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p:txBody>
      </p:sp>
      <p:pic>
        <p:nvPicPr>
          <p:cNvPr id="1094" name="Google Shape;1094;p127"/>
          <p:cNvPicPr preferRelativeResize="0"/>
          <p:nvPr/>
        </p:nvPicPr>
        <p:blipFill>
          <a:blip r:embed="rId3">
            <a:alphaModFix/>
          </a:blip>
          <a:stretch>
            <a:fillRect/>
          </a:stretch>
        </p:blipFill>
        <p:spPr>
          <a:xfrm>
            <a:off x="491433" y="382925"/>
            <a:ext cx="1417083" cy="1228198"/>
          </a:xfrm>
          <a:prstGeom prst="rect">
            <a:avLst/>
          </a:prstGeom>
          <a:noFill/>
          <a:ln>
            <a:noFill/>
          </a:ln>
        </p:spPr>
      </p:pic>
      <p:sp>
        <p:nvSpPr>
          <p:cNvPr id="1095" name="Google Shape;1095;p127"/>
          <p:cNvSpPr txBox="1"/>
          <p:nvPr/>
        </p:nvSpPr>
        <p:spPr>
          <a:xfrm>
            <a:off x="2073975" y="1346275"/>
            <a:ext cx="7864200" cy="12201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800" i="1">
                <a:latin typeface="Montserrat"/>
                <a:ea typeface="Montserrat"/>
                <a:cs typeface="Montserrat"/>
                <a:sym typeface="Montserrat"/>
              </a:rPr>
              <a:t>Copy for use in when we are introducing and pitching new clients. Ex. website, pitch decks, podcasts, emails, long social posts, etc. </a:t>
            </a:r>
            <a:endParaRPr sz="1800" i="1">
              <a:latin typeface="Montserrat"/>
              <a:ea typeface="Montserrat"/>
              <a:cs typeface="Montserrat"/>
              <a:sym typeface="Montserrat"/>
            </a:endParaRPr>
          </a:p>
          <a:p>
            <a:pPr marL="0" marR="0" lvl="0" indent="0" algn="l" rtl="0">
              <a:lnSpc>
                <a:spcPct val="115000"/>
              </a:lnSpc>
              <a:spcBef>
                <a:spcPts val="0"/>
              </a:spcBef>
              <a:spcAft>
                <a:spcPts val="0"/>
              </a:spcAft>
              <a:buNone/>
            </a:pPr>
            <a:endParaRPr sz="2200" i="1">
              <a:latin typeface="Montserrat"/>
              <a:ea typeface="Montserrat"/>
              <a:cs typeface="Montserrat"/>
              <a:sym typeface="Montserra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99"/>
        <p:cNvGrpSpPr/>
        <p:nvPr/>
      </p:nvGrpSpPr>
      <p:grpSpPr>
        <a:xfrm>
          <a:off x="0" y="0"/>
          <a:ext cx="0" cy="0"/>
          <a:chOff x="0" y="0"/>
          <a:chExt cx="0" cy="0"/>
        </a:xfrm>
      </p:grpSpPr>
      <p:cxnSp>
        <p:nvCxnSpPr>
          <p:cNvPr id="1100" name="Google Shape;1100;p128"/>
          <p:cNvCxnSpPr/>
          <p:nvPr/>
        </p:nvCxnSpPr>
        <p:spPr>
          <a:xfrm>
            <a:off x="2777933" y="3139246"/>
            <a:ext cx="19114200" cy="0"/>
          </a:xfrm>
          <a:prstGeom prst="straightConnector1">
            <a:avLst/>
          </a:prstGeom>
          <a:noFill/>
          <a:ln w="9525" cap="flat" cmpd="sng">
            <a:solidFill>
              <a:srgbClr val="000000"/>
            </a:solidFill>
            <a:prstDash val="solid"/>
            <a:miter lim="400000"/>
            <a:headEnd type="none" w="sm" len="sm"/>
            <a:tailEnd type="none" w="sm" len="sm"/>
          </a:ln>
        </p:spPr>
      </p:cxnSp>
      <p:sp>
        <p:nvSpPr>
          <p:cNvPr id="1101" name="Google Shape;1101;p128"/>
          <p:cNvSpPr txBox="1"/>
          <p:nvPr/>
        </p:nvSpPr>
        <p:spPr>
          <a:xfrm>
            <a:off x="2808557" y="2536300"/>
            <a:ext cx="81165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ONE PAGE: STRATEGIC LEGAL COUNSEL</a:t>
            </a:r>
            <a:endParaRPr/>
          </a:p>
        </p:txBody>
      </p:sp>
      <p:sp>
        <p:nvSpPr>
          <p:cNvPr id="1102" name="Google Shape;1102;p128"/>
          <p:cNvSpPr txBox="1"/>
          <p:nvPr/>
        </p:nvSpPr>
        <p:spPr>
          <a:xfrm>
            <a:off x="2777925" y="3858125"/>
            <a:ext cx="5863500" cy="91152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Strategic Legal Counsel For Entrepreneurs</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1900">
                <a:latin typeface="Montserrat"/>
                <a:ea typeface="Montserrat"/>
                <a:cs typeface="Montserrat"/>
                <a:sym typeface="Montserrat"/>
              </a:rPr>
              <a:t>Just as you may tap into a managed services provider (MSP) for HR, accounting or IT to expand your capabilities (without adding to your headcount), you can also tap into the power of law with Equinox.</a:t>
            </a: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1900">
                <a:latin typeface="Montserrat"/>
                <a:ea typeface="Montserrat"/>
                <a:cs typeface="Montserrat"/>
                <a:sym typeface="Montserrat"/>
              </a:rPr>
              <a:t> </a:t>
            </a: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1900">
                <a:latin typeface="Montserrat"/>
                <a:ea typeface="Montserrat"/>
                <a:cs typeface="Montserrat"/>
                <a:sym typeface="Montserrat"/>
              </a:rPr>
              <a:t>Our fixed monthly cost, managed services (MSP) approach removes the barriers of costs, response time, and complexity so that every business can have the same strategic law advantages as the mega corps. Unlike the mega attorneys, we bring a balance of strategic business and legal guidance tailored to the needs of entrepreneurs.</a:t>
            </a: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endParaRPr sz="1900">
              <a:latin typeface="Montserrat"/>
              <a:ea typeface="Montserrat"/>
              <a:cs typeface="Montserrat"/>
              <a:sym typeface="Montserrat"/>
            </a:endParaRPr>
          </a:p>
          <a:p>
            <a:pPr marL="457200" lvl="0" indent="-349250" algn="l" rtl="0">
              <a:lnSpc>
                <a:spcPct val="115000"/>
              </a:lnSpc>
              <a:spcBef>
                <a:spcPts val="0"/>
              </a:spcBef>
              <a:spcAft>
                <a:spcPts val="0"/>
              </a:spcAft>
              <a:buSzPts val="1900"/>
              <a:buFont typeface="Montserrat"/>
              <a:buChar char="●"/>
            </a:pPr>
            <a:r>
              <a:rPr lang="en-US" sz="1900">
                <a:latin typeface="Montserrat"/>
                <a:ea typeface="Montserrat"/>
                <a:cs typeface="Montserrat"/>
                <a:sym typeface="Montserrat"/>
              </a:rPr>
              <a:t>Corporate Governance</a:t>
            </a:r>
            <a:endParaRPr sz="1900">
              <a:latin typeface="Montserrat"/>
              <a:ea typeface="Montserrat"/>
              <a:cs typeface="Montserrat"/>
              <a:sym typeface="Montserrat"/>
            </a:endParaRPr>
          </a:p>
          <a:p>
            <a:pPr marL="457200" lvl="0" indent="-349250" algn="l" rtl="0">
              <a:lnSpc>
                <a:spcPct val="115000"/>
              </a:lnSpc>
              <a:spcBef>
                <a:spcPts val="0"/>
              </a:spcBef>
              <a:spcAft>
                <a:spcPts val="0"/>
              </a:spcAft>
              <a:buSzPts val="1900"/>
              <a:buFont typeface="Montserrat"/>
              <a:buChar char="●"/>
            </a:pPr>
            <a:r>
              <a:rPr lang="en-US" sz="1900">
                <a:latin typeface="Montserrat"/>
                <a:ea typeface="Montserrat"/>
                <a:cs typeface="Montserrat"/>
                <a:sym typeface="Montserrat"/>
              </a:rPr>
              <a:t>Employment</a:t>
            </a:r>
            <a:endParaRPr sz="1900">
              <a:latin typeface="Montserrat"/>
              <a:ea typeface="Montserrat"/>
              <a:cs typeface="Montserrat"/>
              <a:sym typeface="Montserrat"/>
            </a:endParaRPr>
          </a:p>
          <a:p>
            <a:pPr marL="457200" lvl="0" indent="-349250" algn="l" rtl="0">
              <a:lnSpc>
                <a:spcPct val="115000"/>
              </a:lnSpc>
              <a:spcBef>
                <a:spcPts val="0"/>
              </a:spcBef>
              <a:spcAft>
                <a:spcPts val="0"/>
              </a:spcAft>
              <a:buSzPts val="1900"/>
              <a:buFont typeface="Montserrat"/>
              <a:buChar char="●"/>
            </a:pPr>
            <a:r>
              <a:rPr lang="en-US" sz="1900">
                <a:latin typeface="Montserrat"/>
                <a:ea typeface="Montserrat"/>
                <a:cs typeface="Montserrat"/>
                <a:sym typeface="Montserrat"/>
              </a:rPr>
              <a:t>Contracts</a:t>
            </a:r>
            <a:endParaRPr sz="1900">
              <a:latin typeface="Montserrat"/>
              <a:ea typeface="Montserrat"/>
              <a:cs typeface="Montserrat"/>
              <a:sym typeface="Montserrat"/>
            </a:endParaRPr>
          </a:p>
          <a:p>
            <a:pPr marL="457200" lvl="0" indent="-349250" algn="l" rtl="0">
              <a:lnSpc>
                <a:spcPct val="115000"/>
              </a:lnSpc>
              <a:spcBef>
                <a:spcPts val="0"/>
              </a:spcBef>
              <a:spcAft>
                <a:spcPts val="0"/>
              </a:spcAft>
              <a:buSzPts val="1900"/>
              <a:buFont typeface="Montserrat"/>
              <a:buChar char="●"/>
            </a:pPr>
            <a:r>
              <a:rPr lang="en-US" sz="1900">
                <a:latin typeface="Montserrat"/>
                <a:ea typeface="Montserrat"/>
                <a:cs typeface="Montserrat"/>
                <a:sym typeface="Montserrat"/>
              </a:rPr>
              <a:t>Leases</a:t>
            </a:r>
            <a:endParaRPr sz="1900">
              <a:latin typeface="Montserrat"/>
              <a:ea typeface="Montserrat"/>
              <a:cs typeface="Montserrat"/>
              <a:sym typeface="Montserrat"/>
            </a:endParaRPr>
          </a:p>
          <a:p>
            <a:pPr marL="457200" lvl="0" indent="-349250" algn="l" rtl="0">
              <a:lnSpc>
                <a:spcPct val="115000"/>
              </a:lnSpc>
              <a:spcBef>
                <a:spcPts val="0"/>
              </a:spcBef>
              <a:spcAft>
                <a:spcPts val="0"/>
              </a:spcAft>
              <a:buSzPts val="1900"/>
              <a:buFont typeface="Montserrat"/>
              <a:buChar char="●"/>
            </a:pPr>
            <a:r>
              <a:rPr lang="en-US" sz="1900">
                <a:latin typeface="Montserrat"/>
                <a:ea typeface="Montserrat"/>
                <a:cs typeface="Montserrat"/>
                <a:sym typeface="Montserrat"/>
              </a:rPr>
              <a:t>Trademarks and Copyrights</a:t>
            </a:r>
            <a:endParaRPr sz="1900">
              <a:latin typeface="Montserrat"/>
              <a:ea typeface="Montserrat"/>
              <a:cs typeface="Montserrat"/>
              <a:sym typeface="Montserrat"/>
            </a:endParaRPr>
          </a:p>
          <a:p>
            <a:pPr marL="457200" lvl="0" indent="-349250" algn="l" rtl="0">
              <a:lnSpc>
                <a:spcPct val="115000"/>
              </a:lnSpc>
              <a:spcBef>
                <a:spcPts val="0"/>
              </a:spcBef>
              <a:spcAft>
                <a:spcPts val="0"/>
              </a:spcAft>
              <a:buSzPts val="1900"/>
              <a:buFont typeface="Montserrat"/>
              <a:buChar char="●"/>
            </a:pPr>
            <a:r>
              <a:rPr lang="en-US" sz="1900">
                <a:latin typeface="Montserrat"/>
                <a:ea typeface="Montserrat"/>
                <a:cs typeface="Montserrat"/>
                <a:sym typeface="Montserrat"/>
              </a:rPr>
              <a:t>Mergers and Acquisitions</a:t>
            </a:r>
            <a:endParaRPr sz="1900">
              <a:latin typeface="Montserrat"/>
              <a:ea typeface="Montserrat"/>
              <a:cs typeface="Montserrat"/>
              <a:sym typeface="Montserrat"/>
            </a:endParaRPr>
          </a:p>
          <a:p>
            <a:pPr marL="457200" lvl="0" indent="-349250" algn="l" rtl="0">
              <a:lnSpc>
                <a:spcPct val="115000"/>
              </a:lnSpc>
              <a:spcBef>
                <a:spcPts val="0"/>
              </a:spcBef>
              <a:spcAft>
                <a:spcPts val="0"/>
              </a:spcAft>
              <a:buSzPts val="1900"/>
              <a:buFont typeface="Montserrat"/>
              <a:buChar char="●"/>
            </a:pPr>
            <a:r>
              <a:rPr lang="en-US" sz="1900">
                <a:latin typeface="Montserrat"/>
                <a:ea typeface="Montserrat"/>
                <a:cs typeface="Montserrat"/>
                <a:sym typeface="Montserrat"/>
              </a:rPr>
              <a:t>Data Privacy</a:t>
            </a:r>
            <a:endParaRPr sz="1900">
              <a:latin typeface="Montserrat"/>
              <a:ea typeface="Montserrat"/>
              <a:cs typeface="Montserrat"/>
              <a:sym typeface="Montserrat"/>
            </a:endParaRPr>
          </a:p>
          <a:p>
            <a:pPr marL="457200" lvl="0" indent="-349250" algn="l" rtl="0">
              <a:lnSpc>
                <a:spcPct val="115000"/>
              </a:lnSpc>
              <a:spcBef>
                <a:spcPts val="0"/>
              </a:spcBef>
              <a:spcAft>
                <a:spcPts val="0"/>
              </a:spcAft>
              <a:buSzPts val="1900"/>
              <a:buFont typeface="Montserrat"/>
              <a:buChar char="●"/>
            </a:pPr>
            <a:r>
              <a:rPr lang="en-US" sz="1900">
                <a:latin typeface="Montserrat"/>
                <a:ea typeface="Montserrat"/>
                <a:cs typeface="Montserrat"/>
                <a:sym typeface="Montserrat"/>
              </a:rPr>
              <a:t>Insurance</a:t>
            </a: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endParaRPr sz="19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1900">
              <a:latin typeface="Montserrat"/>
              <a:ea typeface="Montserrat"/>
              <a:cs typeface="Montserrat"/>
              <a:sym typeface="Montserrat"/>
            </a:endParaRPr>
          </a:p>
        </p:txBody>
      </p:sp>
      <p:sp>
        <p:nvSpPr>
          <p:cNvPr id="1103" name="Google Shape;1103;p128"/>
          <p:cNvSpPr txBox="1"/>
          <p:nvPr/>
        </p:nvSpPr>
        <p:spPr>
          <a:xfrm>
            <a:off x="9261575" y="3858125"/>
            <a:ext cx="6555000" cy="91152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2200" b="1">
                <a:latin typeface="Montserrat"/>
                <a:ea typeface="Montserrat"/>
                <a:cs typeface="Montserrat"/>
                <a:sym typeface="Montserrat"/>
              </a:rPr>
              <a:t>How it works</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1900" b="1">
              <a:latin typeface="Montserrat"/>
              <a:ea typeface="Montserrat"/>
              <a:cs typeface="Montserrat"/>
              <a:sym typeface="Montserrat"/>
            </a:endParaRPr>
          </a:p>
          <a:p>
            <a:pPr marL="0" lvl="0" indent="0" algn="l" rtl="0">
              <a:lnSpc>
                <a:spcPct val="115000"/>
              </a:lnSpc>
              <a:spcBef>
                <a:spcPts val="0"/>
              </a:spcBef>
              <a:spcAft>
                <a:spcPts val="0"/>
              </a:spcAft>
              <a:buNone/>
            </a:pPr>
            <a:r>
              <a:rPr lang="en-US" sz="1900">
                <a:latin typeface="Montserrat"/>
                <a:ea typeface="Montserrat"/>
                <a:cs typeface="Montserrat"/>
                <a:sym typeface="Montserrat"/>
              </a:rPr>
              <a:t>Every business is different and needs a unique set of legal services. How you use our services is up to you – you decide how to design legal services to meet your needs. </a:t>
            </a:r>
            <a:endParaRPr sz="1900">
              <a:latin typeface="Montserrat"/>
              <a:ea typeface="Montserrat"/>
              <a:cs typeface="Montserrat"/>
              <a:sym typeface="Montserrat"/>
            </a:endParaRPr>
          </a:p>
          <a:p>
            <a:pPr marL="457200" marR="0" lvl="0" indent="0" algn="l" rtl="0">
              <a:lnSpc>
                <a:spcPct val="115000"/>
              </a:lnSpc>
              <a:spcBef>
                <a:spcPts val="0"/>
              </a:spcBef>
              <a:spcAft>
                <a:spcPts val="0"/>
              </a:spcAft>
              <a:buNone/>
            </a:pPr>
            <a:endParaRPr sz="1900" b="1">
              <a:latin typeface="Montserrat"/>
              <a:ea typeface="Montserrat"/>
              <a:cs typeface="Montserrat"/>
              <a:sym typeface="Montserrat"/>
            </a:endParaRPr>
          </a:p>
          <a:p>
            <a:pPr marL="457200" marR="0" lvl="0" indent="0" algn="l" rtl="0">
              <a:lnSpc>
                <a:spcPct val="115000"/>
              </a:lnSpc>
              <a:spcBef>
                <a:spcPts val="0"/>
              </a:spcBef>
              <a:spcAft>
                <a:spcPts val="0"/>
              </a:spcAft>
              <a:buNone/>
            </a:pPr>
            <a:endParaRPr sz="1900" b="1">
              <a:latin typeface="Montserrat"/>
              <a:ea typeface="Montserrat"/>
              <a:cs typeface="Montserrat"/>
              <a:sym typeface="Montserrat"/>
            </a:endParaRPr>
          </a:p>
          <a:p>
            <a:pPr marL="457200" marR="0" lvl="0" indent="-349250" algn="l" rtl="0">
              <a:lnSpc>
                <a:spcPct val="115000"/>
              </a:lnSpc>
              <a:spcBef>
                <a:spcPts val="0"/>
              </a:spcBef>
              <a:spcAft>
                <a:spcPts val="0"/>
              </a:spcAft>
              <a:buSzPts val="1900"/>
              <a:buFont typeface="Montserrat"/>
              <a:buAutoNum type="arabicPeriod"/>
            </a:pPr>
            <a:r>
              <a:rPr lang="en-US" sz="1900" b="1">
                <a:latin typeface="Montserrat"/>
                <a:ea typeface="Montserrat"/>
                <a:cs typeface="Montserrat"/>
                <a:sym typeface="Montserrat"/>
              </a:rPr>
              <a:t>Take the assessment</a:t>
            </a:r>
            <a:endParaRPr sz="1900" b="1">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r>
              <a:rPr lang="en-US" sz="1900">
                <a:latin typeface="Montserrat"/>
                <a:ea typeface="Montserrat"/>
                <a:cs typeface="Montserrat"/>
                <a:sym typeface="Montserrat"/>
              </a:rPr>
              <a:t>Complete a complimentary, no-obligation </a:t>
            </a:r>
            <a:r>
              <a:rPr lang="en-US" sz="1900" u="sng">
                <a:latin typeface="Montserrat"/>
                <a:ea typeface="Montserrat"/>
                <a:cs typeface="Montserrat"/>
                <a:sym typeface="Montserrat"/>
              </a:rPr>
              <a:t>Business Health Assessment </a:t>
            </a:r>
            <a:r>
              <a:rPr lang="en-US" sz="1900">
                <a:latin typeface="Montserrat"/>
                <a:ea typeface="Montserrat"/>
                <a:cs typeface="Montserrat"/>
                <a:sym typeface="Montserrat"/>
              </a:rPr>
              <a:t>to identify needs and uncover gaps in business processes and compliance. </a:t>
            </a:r>
            <a:endParaRPr sz="19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19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r>
              <a:rPr lang="en-US" sz="1900" b="1">
                <a:latin typeface="Montserrat"/>
                <a:ea typeface="Montserrat"/>
                <a:cs typeface="Montserrat"/>
                <a:sym typeface="Montserrat"/>
              </a:rPr>
              <a:t>2.  Create a plan</a:t>
            </a:r>
            <a:endParaRPr sz="1900" b="1">
              <a:latin typeface="Montserrat"/>
              <a:ea typeface="Montserrat"/>
              <a:cs typeface="Montserrat"/>
              <a:sym typeface="Montserrat"/>
            </a:endParaRPr>
          </a:p>
          <a:p>
            <a:pPr marL="0" lvl="0" indent="0" algn="l" rtl="0">
              <a:lnSpc>
                <a:spcPct val="115000"/>
              </a:lnSpc>
              <a:spcBef>
                <a:spcPts val="0"/>
              </a:spcBef>
              <a:spcAft>
                <a:spcPts val="0"/>
              </a:spcAft>
              <a:buNone/>
            </a:pPr>
            <a:r>
              <a:rPr lang="en-US" sz="1900">
                <a:latin typeface="Montserrat"/>
                <a:ea typeface="Montserrat"/>
                <a:cs typeface="Montserrat"/>
                <a:sym typeface="Montserrat"/>
              </a:rPr>
              <a:t>Schedule a complementary </a:t>
            </a:r>
            <a:r>
              <a:rPr lang="en-US" sz="1900" u="sng">
                <a:latin typeface="Montserrat"/>
                <a:ea typeface="Montserrat"/>
                <a:cs typeface="Montserrat"/>
                <a:sym typeface="Montserrat"/>
              </a:rPr>
              <a:t>Business Health Consult </a:t>
            </a:r>
            <a:r>
              <a:rPr lang="en-US" sz="1900">
                <a:latin typeface="Montserrat"/>
                <a:ea typeface="Montserrat"/>
                <a:cs typeface="Montserrat"/>
                <a:sym typeface="Montserrat"/>
              </a:rPr>
              <a:t>with our team to collaborate and create a project plan that works for you.  Get only the legal services that meet your needs, typically in 6-month terms. </a:t>
            </a: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r>
              <a:rPr lang="en-US" sz="1900" b="1">
                <a:latin typeface="Montserrat"/>
                <a:ea typeface="Montserrat"/>
                <a:cs typeface="Montserrat"/>
                <a:sym typeface="Montserrat"/>
              </a:rPr>
              <a:t>3.  Boldly go</a:t>
            </a:r>
            <a:endParaRPr sz="1900" b="1">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r>
              <a:rPr lang="en-US" sz="1900">
                <a:latin typeface="Montserrat"/>
                <a:ea typeface="Montserrat"/>
                <a:cs typeface="Montserrat"/>
                <a:sym typeface="Montserrat"/>
              </a:rPr>
              <a:t>You now have the full power of law on your side. Manage projects to completion with regular meetings and check-ins. Your team can call us anytime when questions or new projects arise and it’s all included.</a:t>
            </a: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1900">
              <a:latin typeface="Montserrat"/>
              <a:ea typeface="Montserrat"/>
              <a:cs typeface="Montserrat"/>
              <a:sym typeface="Montserrat"/>
            </a:endParaRPr>
          </a:p>
        </p:txBody>
      </p:sp>
      <p:sp>
        <p:nvSpPr>
          <p:cNvPr id="1104" name="Google Shape;1104;p128"/>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Proxima Nova"/>
                <a:ea typeface="Proxima Nova"/>
                <a:cs typeface="Proxima Nova"/>
                <a:sym typeface="Proxima Nova"/>
              </a:rPr>
              <a:t>PRODUCT/SERVICE COPY</a:t>
            </a:r>
            <a:endParaRPr sz="3000" i="1">
              <a:solidFill>
                <a:schemeClr val="dk1"/>
              </a:solidFill>
              <a:latin typeface="Proxima Nova"/>
              <a:ea typeface="Proxima Nova"/>
              <a:cs typeface="Proxima Nova"/>
              <a:sym typeface="Proxima Nova"/>
            </a:endParaRPr>
          </a:p>
        </p:txBody>
      </p:sp>
      <p:pic>
        <p:nvPicPr>
          <p:cNvPr id="1105" name="Google Shape;1105;p128"/>
          <p:cNvPicPr preferRelativeResize="0"/>
          <p:nvPr/>
        </p:nvPicPr>
        <p:blipFill>
          <a:blip r:embed="rId3">
            <a:alphaModFix/>
          </a:blip>
          <a:stretch>
            <a:fillRect/>
          </a:stretch>
        </p:blipFill>
        <p:spPr>
          <a:xfrm>
            <a:off x="491433" y="382925"/>
            <a:ext cx="1417083" cy="1228198"/>
          </a:xfrm>
          <a:prstGeom prst="rect">
            <a:avLst/>
          </a:prstGeom>
          <a:noFill/>
          <a:ln>
            <a:noFill/>
          </a:ln>
        </p:spPr>
      </p:pic>
      <p:sp>
        <p:nvSpPr>
          <p:cNvPr id="1106" name="Google Shape;1106;p128"/>
          <p:cNvSpPr txBox="1"/>
          <p:nvPr/>
        </p:nvSpPr>
        <p:spPr>
          <a:xfrm>
            <a:off x="16621000" y="3858125"/>
            <a:ext cx="6922200" cy="9434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2200" b="1">
                <a:latin typeface="Montserrat"/>
                <a:ea typeface="Montserrat"/>
                <a:cs typeface="Montserrat"/>
                <a:sym typeface="Montserrat"/>
              </a:rPr>
              <a:t>What’s Included</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1900" b="1">
              <a:latin typeface="Montserrat"/>
              <a:ea typeface="Montserrat"/>
              <a:cs typeface="Montserrat"/>
              <a:sym typeface="Montserrat"/>
            </a:endParaRPr>
          </a:p>
          <a:p>
            <a:pPr marL="457200" lvl="0" indent="-349250" algn="l" rtl="0">
              <a:lnSpc>
                <a:spcPct val="115000"/>
              </a:lnSpc>
              <a:spcBef>
                <a:spcPts val="0"/>
              </a:spcBef>
              <a:spcAft>
                <a:spcPts val="0"/>
              </a:spcAft>
              <a:buSzPts val="1900"/>
              <a:buFont typeface="Montserrat"/>
              <a:buChar char="●"/>
            </a:pPr>
            <a:r>
              <a:rPr lang="en-US" sz="1900">
                <a:latin typeface="Montserrat"/>
                <a:ea typeface="Montserrat"/>
                <a:cs typeface="Montserrat"/>
                <a:sym typeface="Montserrat"/>
              </a:rPr>
              <a:t>Predictable, fixed costs tailored to the business needs and budget.</a:t>
            </a:r>
            <a:endParaRPr sz="1900">
              <a:latin typeface="Montserrat"/>
              <a:ea typeface="Montserrat"/>
              <a:cs typeface="Montserrat"/>
              <a:sym typeface="Montserrat"/>
            </a:endParaRPr>
          </a:p>
          <a:p>
            <a:pPr marL="457200" lvl="0" indent="0" algn="l" rtl="0">
              <a:lnSpc>
                <a:spcPct val="115000"/>
              </a:lnSpc>
              <a:spcBef>
                <a:spcPts val="0"/>
              </a:spcBef>
              <a:spcAft>
                <a:spcPts val="0"/>
              </a:spcAft>
              <a:buNone/>
            </a:pPr>
            <a:endParaRPr sz="1900">
              <a:latin typeface="Montserrat"/>
              <a:ea typeface="Montserrat"/>
              <a:cs typeface="Montserrat"/>
              <a:sym typeface="Montserrat"/>
            </a:endParaRPr>
          </a:p>
          <a:p>
            <a:pPr marL="457200" lvl="0" indent="-349250" algn="l" rtl="0">
              <a:lnSpc>
                <a:spcPct val="115000"/>
              </a:lnSpc>
              <a:spcBef>
                <a:spcPts val="0"/>
              </a:spcBef>
              <a:spcAft>
                <a:spcPts val="0"/>
              </a:spcAft>
              <a:buSzPts val="1900"/>
              <a:buFont typeface="Montserrat"/>
              <a:buChar char="●"/>
            </a:pPr>
            <a:r>
              <a:rPr lang="en-US" sz="1900">
                <a:latin typeface="Montserrat"/>
                <a:ea typeface="Montserrat"/>
                <a:cs typeface="Montserrat"/>
                <a:sym typeface="Montserrat"/>
              </a:rPr>
              <a:t>Unlimited communications to get a tailored strategic general legal counsel guidance for your entire team. </a:t>
            </a:r>
            <a:br>
              <a:rPr lang="en-US" sz="1900">
                <a:latin typeface="Montserrat"/>
                <a:ea typeface="Montserrat"/>
                <a:cs typeface="Montserrat"/>
                <a:sym typeface="Montserrat"/>
              </a:rPr>
            </a:br>
            <a:endParaRPr sz="1900">
              <a:latin typeface="Montserrat"/>
              <a:ea typeface="Montserrat"/>
              <a:cs typeface="Montserrat"/>
              <a:sym typeface="Montserrat"/>
            </a:endParaRPr>
          </a:p>
          <a:p>
            <a:pPr marL="457200" lvl="0" indent="-349250" algn="l" rtl="0">
              <a:lnSpc>
                <a:spcPct val="115000"/>
              </a:lnSpc>
              <a:spcBef>
                <a:spcPts val="0"/>
              </a:spcBef>
              <a:spcAft>
                <a:spcPts val="0"/>
              </a:spcAft>
              <a:buSzPts val="1900"/>
              <a:buFont typeface="Montserrat"/>
              <a:buChar char="●"/>
            </a:pPr>
            <a:r>
              <a:rPr lang="en-US" sz="1900">
                <a:latin typeface="Montserrat"/>
                <a:ea typeface="Montserrat"/>
                <a:cs typeface="Montserrat"/>
                <a:sym typeface="Montserrat"/>
              </a:rPr>
              <a:t>Responsive and empathetic help with 1-week turnaround on urgent projects, detailed project plan for the cycle</a:t>
            </a:r>
            <a:br>
              <a:rPr lang="en-US" sz="1900">
                <a:latin typeface="Montserrat"/>
                <a:ea typeface="Montserrat"/>
                <a:cs typeface="Montserrat"/>
                <a:sym typeface="Montserrat"/>
              </a:rPr>
            </a:br>
            <a:endParaRPr sz="1900">
              <a:latin typeface="Montserrat"/>
              <a:ea typeface="Montserrat"/>
              <a:cs typeface="Montserrat"/>
              <a:sym typeface="Montserrat"/>
            </a:endParaRPr>
          </a:p>
          <a:p>
            <a:pPr marL="457200" lvl="0" indent="-349250" algn="l" rtl="0">
              <a:lnSpc>
                <a:spcPct val="115000"/>
              </a:lnSpc>
              <a:spcBef>
                <a:spcPts val="0"/>
              </a:spcBef>
              <a:spcAft>
                <a:spcPts val="0"/>
              </a:spcAft>
              <a:buSzPts val="1900"/>
              <a:buFont typeface="Montserrat"/>
              <a:buChar char="●"/>
            </a:pPr>
            <a:r>
              <a:rPr lang="en-US" sz="1900">
                <a:latin typeface="Montserrat"/>
                <a:ea typeface="Montserrat"/>
                <a:cs typeface="Montserrat"/>
                <a:sym typeface="Montserrat"/>
              </a:rPr>
              <a:t>Thorough review of all business and industry annual requirements, advice on updates, and strategic guidance to set priorities, goals, tactics to achieve those goals, as well as any associated risks.</a:t>
            </a:r>
            <a:endParaRPr sz="1900">
              <a:latin typeface="Montserrat"/>
              <a:ea typeface="Montserrat"/>
              <a:cs typeface="Montserrat"/>
              <a:sym typeface="Montserrat"/>
            </a:endParaRPr>
          </a:p>
          <a:p>
            <a:pPr marL="45720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r>
              <a:rPr lang="en-US" sz="2200" b="1">
                <a:latin typeface="Montserrat"/>
                <a:ea typeface="Montserrat"/>
                <a:cs typeface="Montserrat"/>
                <a:sym typeface="Montserrat"/>
              </a:rPr>
              <a:t>The investment</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r>
              <a:rPr lang="en-US" sz="1900" b="1">
                <a:latin typeface="Montserrat"/>
                <a:ea typeface="Montserrat"/>
                <a:cs typeface="Montserrat"/>
                <a:sym typeface="Montserrat"/>
              </a:rPr>
              <a:t>Equinox Strategic Legal Counsel plans start at $2,500 a month</a:t>
            </a:r>
            <a:r>
              <a:rPr lang="en-US" sz="1900">
                <a:latin typeface="Montserrat"/>
                <a:ea typeface="Montserrat"/>
                <a:cs typeface="Montserrat"/>
                <a:sym typeface="Montserrat"/>
              </a:rPr>
              <a:t> – No surprise fees – We believe in complete price transparency. You set the priorities and the budget. Our team builds a plan at a fixed cost to best serve your needs. </a:t>
            </a:r>
            <a:r>
              <a:rPr lang="en-US" sz="2200" b="1">
                <a:latin typeface="Montserrat"/>
                <a:ea typeface="Montserrat"/>
                <a:cs typeface="Montserrat"/>
                <a:sym typeface="Montserrat"/>
              </a:rPr>
              <a:t> </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p:txBody>
      </p:sp>
      <p:sp>
        <p:nvSpPr>
          <p:cNvPr id="1107" name="Google Shape;1107;p128"/>
          <p:cNvSpPr txBox="1"/>
          <p:nvPr/>
        </p:nvSpPr>
        <p:spPr>
          <a:xfrm>
            <a:off x="2073975" y="1346275"/>
            <a:ext cx="7864200" cy="12201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800" i="1">
                <a:latin typeface="Montserrat"/>
                <a:ea typeface="Montserrat"/>
                <a:cs typeface="Montserrat"/>
                <a:sym typeface="Montserrat"/>
              </a:rPr>
              <a:t>Copy for use in longformats where we have the audience’s attention. Ex. pitch decks, brochures, and website.</a:t>
            </a:r>
            <a:endParaRPr sz="1800" i="1">
              <a:latin typeface="Montserrat"/>
              <a:ea typeface="Montserrat"/>
              <a:cs typeface="Montserrat"/>
              <a:sym typeface="Montserrat"/>
            </a:endParaRPr>
          </a:p>
          <a:p>
            <a:pPr marL="0" marR="0" lvl="0" indent="0" algn="l" rtl="0">
              <a:lnSpc>
                <a:spcPct val="115000"/>
              </a:lnSpc>
              <a:spcBef>
                <a:spcPts val="0"/>
              </a:spcBef>
              <a:spcAft>
                <a:spcPts val="0"/>
              </a:spcAft>
              <a:buNone/>
            </a:pPr>
            <a:endParaRPr sz="2200" i="1">
              <a:latin typeface="Montserrat"/>
              <a:ea typeface="Montserrat"/>
              <a:cs typeface="Montserrat"/>
              <a:sym typeface="Montserra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11"/>
        <p:cNvGrpSpPr/>
        <p:nvPr/>
      </p:nvGrpSpPr>
      <p:grpSpPr>
        <a:xfrm>
          <a:off x="0" y="0"/>
          <a:ext cx="0" cy="0"/>
          <a:chOff x="0" y="0"/>
          <a:chExt cx="0" cy="0"/>
        </a:xfrm>
      </p:grpSpPr>
      <p:cxnSp>
        <p:nvCxnSpPr>
          <p:cNvPr id="1112" name="Google Shape;1112;p129"/>
          <p:cNvCxnSpPr/>
          <p:nvPr/>
        </p:nvCxnSpPr>
        <p:spPr>
          <a:xfrm>
            <a:off x="2777933" y="3139246"/>
            <a:ext cx="19114200" cy="0"/>
          </a:xfrm>
          <a:prstGeom prst="straightConnector1">
            <a:avLst/>
          </a:prstGeom>
          <a:noFill/>
          <a:ln w="9525" cap="flat" cmpd="sng">
            <a:solidFill>
              <a:srgbClr val="000000"/>
            </a:solidFill>
            <a:prstDash val="solid"/>
            <a:miter lim="400000"/>
            <a:headEnd type="none" w="sm" len="sm"/>
            <a:tailEnd type="none" w="sm" len="sm"/>
          </a:ln>
        </p:spPr>
      </p:cxnSp>
      <p:sp>
        <p:nvSpPr>
          <p:cNvPr id="1113" name="Google Shape;1113;p129"/>
          <p:cNvSpPr txBox="1"/>
          <p:nvPr/>
        </p:nvSpPr>
        <p:spPr>
          <a:xfrm>
            <a:off x="2808557" y="2536300"/>
            <a:ext cx="81165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ONE PAGE: BUSINESS HEALTH ASSESSMENT</a:t>
            </a:r>
            <a:endParaRPr/>
          </a:p>
        </p:txBody>
      </p:sp>
      <p:sp>
        <p:nvSpPr>
          <p:cNvPr id="1114" name="Google Shape;1114;p129"/>
          <p:cNvSpPr txBox="1"/>
          <p:nvPr/>
        </p:nvSpPr>
        <p:spPr>
          <a:xfrm>
            <a:off x="2777925" y="3858125"/>
            <a:ext cx="5863500" cy="91152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900">
                <a:latin typeface="Montserrat"/>
                <a:ea typeface="Montserrat"/>
                <a:cs typeface="Montserrat"/>
                <a:sym typeface="Montserrat"/>
              </a:rPr>
              <a:t>Is your business at risk? Are you current with the ever-changing government regulations and laws? Are you leaving money on the table in negotiations and contracts? </a:t>
            </a: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r>
              <a:rPr lang="en-US" sz="1900" b="1">
                <a:latin typeface="Montserrat"/>
                <a:ea typeface="Montserrat"/>
                <a:cs typeface="Montserrat"/>
                <a:sym typeface="Montserrat"/>
              </a:rPr>
              <a:t>See where your business stands today, take the Business Health Assessment</a:t>
            </a:r>
            <a:endParaRPr sz="1900" b="1">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r>
              <a:rPr lang="en-US" sz="1900">
                <a:latin typeface="Montserrat"/>
                <a:ea typeface="Montserrat"/>
                <a:cs typeface="Montserrat"/>
                <a:sym typeface="Montserrat"/>
              </a:rPr>
              <a:t>Just like getting an annual physical at your doctor, your business also deserves health checkups and proactive care. Our complementary, no obligation Business Health Assessment is a holistic review of your current business operations to address areas of concern and celebrate areas of strength. The assessment evaluates your business’s priorities, goals, tactics to achieve those goals, as well as any associated risks.  </a:t>
            </a: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r>
              <a:rPr lang="en-US" sz="1900" b="1">
                <a:latin typeface="Montserrat"/>
                <a:ea typeface="Montserrat"/>
                <a:cs typeface="Montserrat"/>
                <a:sym typeface="Montserrat"/>
              </a:rPr>
              <a:t>CTA: Take The Free Assessment</a:t>
            </a:r>
            <a:endParaRPr sz="1900" b="1">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endParaRPr sz="19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1900">
              <a:latin typeface="Montserrat"/>
              <a:ea typeface="Montserrat"/>
              <a:cs typeface="Montserrat"/>
              <a:sym typeface="Montserrat"/>
            </a:endParaRPr>
          </a:p>
        </p:txBody>
      </p:sp>
      <p:sp>
        <p:nvSpPr>
          <p:cNvPr id="1115" name="Google Shape;1115;p129"/>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Proxima Nova"/>
                <a:ea typeface="Proxima Nova"/>
                <a:cs typeface="Proxima Nova"/>
                <a:sym typeface="Proxima Nova"/>
              </a:rPr>
              <a:t>PRODUCT/SERVICE COPY</a:t>
            </a:r>
            <a:endParaRPr sz="3000" i="1">
              <a:solidFill>
                <a:schemeClr val="dk1"/>
              </a:solidFill>
              <a:latin typeface="Proxima Nova"/>
              <a:ea typeface="Proxima Nova"/>
              <a:cs typeface="Proxima Nova"/>
              <a:sym typeface="Proxima Nova"/>
            </a:endParaRPr>
          </a:p>
        </p:txBody>
      </p:sp>
      <p:pic>
        <p:nvPicPr>
          <p:cNvPr id="1116" name="Google Shape;1116;p129"/>
          <p:cNvPicPr preferRelativeResize="0"/>
          <p:nvPr/>
        </p:nvPicPr>
        <p:blipFill>
          <a:blip r:embed="rId3">
            <a:alphaModFix/>
          </a:blip>
          <a:stretch>
            <a:fillRect/>
          </a:stretch>
        </p:blipFill>
        <p:spPr>
          <a:xfrm>
            <a:off x="491433" y="382925"/>
            <a:ext cx="1417083" cy="1228198"/>
          </a:xfrm>
          <a:prstGeom prst="rect">
            <a:avLst/>
          </a:prstGeom>
          <a:noFill/>
          <a:ln>
            <a:noFill/>
          </a:ln>
        </p:spPr>
      </p:pic>
      <p:sp>
        <p:nvSpPr>
          <p:cNvPr id="1117" name="Google Shape;1117;p129"/>
          <p:cNvSpPr txBox="1"/>
          <p:nvPr/>
        </p:nvSpPr>
        <p:spPr>
          <a:xfrm>
            <a:off x="2073975" y="1346275"/>
            <a:ext cx="7864200" cy="12201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800" i="1">
                <a:latin typeface="Montserrat"/>
                <a:ea typeface="Montserrat"/>
                <a:cs typeface="Montserrat"/>
                <a:sym typeface="Montserrat"/>
              </a:rPr>
              <a:t>Copy for use in lead generation to qualify and capture leads.  </a:t>
            </a:r>
            <a:endParaRPr sz="1800" i="1">
              <a:latin typeface="Montserrat"/>
              <a:ea typeface="Montserrat"/>
              <a:cs typeface="Montserrat"/>
              <a:sym typeface="Montserrat"/>
            </a:endParaRPr>
          </a:p>
          <a:p>
            <a:pPr marL="0" lvl="0" indent="0" algn="l" rtl="0">
              <a:lnSpc>
                <a:spcPct val="115000"/>
              </a:lnSpc>
              <a:spcBef>
                <a:spcPts val="0"/>
              </a:spcBef>
              <a:spcAft>
                <a:spcPts val="0"/>
              </a:spcAft>
              <a:buNone/>
            </a:pPr>
            <a:r>
              <a:rPr lang="en-US" sz="1800" i="1">
                <a:latin typeface="Montserrat"/>
                <a:ea typeface="Montserrat"/>
                <a:cs typeface="Montserrat"/>
                <a:sym typeface="Montserrat"/>
              </a:rPr>
              <a:t>Ex. email, landing pages, website.</a:t>
            </a:r>
            <a:endParaRPr sz="1800" i="1">
              <a:latin typeface="Montserrat"/>
              <a:ea typeface="Montserrat"/>
              <a:cs typeface="Montserrat"/>
              <a:sym typeface="Montserrat"/>
            </a:endParaRPr>
          </a:p>
          <a:p>
            <a:pPr marL="0" marR="0" lvl="0" indent="0" algn="l" rtl="0">
              <a:lnSpc>
                <a:spcPct val="115000"/>
              </a:lnSpc>
              <a:spcBef>
                <a:spcPts val="0"/>
              </a:spcBef>
              <a:spcAft>
                <a:spcPts val="0"/>
              </a:spcAft>
              <a:buNone/>
            </a:pPr>
            <a:endParaRPr sz="2200" i="1">
              <a:latin typeface="Montserrat"/>
              <a:ea typeface="Montserrat"/>
              <a:cs typeface="Montserrat"/>
              <a:sym typeface="Montserrat"/>
            </a:endParaRPr>
          </a:p>
        </p:txBody>
      </p:sp>
      <p:sp>
        <p:nvSpPr>
          <p:cNvPr id="1118" name="Google Shape;1118;p129"/>
          <p:cNvSpPr txBox="1"/>
          <p:nvPr/>
        </p:nvSpPr>
        <p:spPr>
          <a:xfrm>
            <a:off x="8941125" y="3858125"/>
            <a:ext cx="5663100" cy="76773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900" b="1">
                <a:latin typeface="Montserrat"/>
                <a:ea typeface="Montserrat"/>
                <a:cs typeface="Montserrat"/>
                <a:sym typeface="Montserrat"/>
              </a:rPr>
              <a:t>Find out if Equinox is the right fit for you, schedule a Business Health Consult</a:t>
            </a:r>
            <a:endParaRPr sz="1900" b="1">
              <a:latin typeface="Montserrat"/>
              <a:ea typeface="Montserrat"/>
              <a:cs typeface="Montserrat"/>
              <a:sym typeface="Montserrat"/>
            </a:endParaRPr>
          </a:p>
          <a:p>
            <a:pPr marL="0" lvl="0" indent="0" algn="l" rtl="0">
              <a:lnSpc>
                <a:spcPct val="115000"/>
              </a:lnSpc>
              <a:spcBef>
                <a:spcPts val="0"/>
              </a:spcBef>
              <a:spcAft>
                <a:spcPts val="0"/>
              </a:spcAft>
              <a:buNone/>
            </a:pPr>
            <a:r>
              <a:rPr lang="en-US" sz="1900">
                <a:latin typeface="Montserrat"/>
                <a:ea typeface="Montserrat"/>
                <a:cs typeface="Montserrat"/>
                <a:sym typeface="Montserrat"/>
              </a:rPr>
              <a:t> </a:t>
            </a:r>
            <a:endParaRPr sz="1900">
              <a:latin typeface="Montserrat"/>
              <a:ea typeface="Montserrat"/>
              <a:cs typeface="Montserrat"/>
              <a:sym typeface="Montserrat"/>
            </a:endParaRPr>
          </a:p>
          <a:p>
            <a:pPr marL="0" lvl="0" indent="0" algn="l" rtl="0">
              <a:lnSpc>
                <a:spcPct val="115000"/>
              </a:lnSpc>
              <a:spcBef>
                <a:spcPts val="0"/>
              </a:spcBef>
              <a:spcAft>
                <a:spcPts val="0"/>
              </a:spcAft>
              <a:buNone/>
            </a:pPr>
            <a:r>
              <a:rPr lang="en-US" sz="1900">
                <a:latin typeface="Montserrat"/>
                <a:ea typeface="Montserrat"/>
                <a:cs typeface="Montserrat"/>
                <a:sym typeface="Montserrat"/>
              </a:rPr>
              <a:t>After completing this short assessment survey, we schedule a complementary, one-on-one discussion with an experienced business lawyer to talk through areas of concern, strength, and risk. The meeting is extremely personalized, tailored to your business’s individual needs, challenges you may be facing, projects on the back burner, and any areas of your business that need more focused attention. Within a week, you’ll get a customized summary of recommendations based on your Business Health Assessment.</a:t>
            </a: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r>
              <a:rPr lang="en-US" sz="1900" b="1">
                <a:latin typeface="Montserrat"/>
                <a:ea typeface="Montserrat"/>
                <a:cs typeface="Montserrat"/>
                <a:sym typeface="Montserrat"/>
              </a:rPr>
              <a:t>CTA: Schedule A Business Health Consult</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sp>
        <p:nvSpPr>
          <p:cNvPr id="1119" name="Google Shape;1119;p129"/>
          <p:cNvSpPr txBox="1"/>
          <p:nvPr/>
        </p:nvSpPr>
        <p:spPr>
          <a:xfrm>
            <a:off x="14903925" y="3858125"/>
            <a:ext cx="8256900" cy="93366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2200" b="1">
                <a:latin typeface="Montserrat"/>
                <a:ea typeface="Montserrat"/>
                <a:cs typeface="Montserrat"/>
                <a:sym typeface="Montserrat"/>
              </a:rPr>
              <a:t>FAQ:</a:t>
            </a:r>
            <a:endParaRPr b="1">
              <a:latin typeface="Montserrat"/>
              <a:ea typeface="Montserrat"/>
              <a:cs typeface="Montserrat"/>
              <a:sym typeface="Montserrat"/>
            </a:endParaRPr>
          </a:p>
          <a:p>
            <a:pPr marL="0" lvl="0" indent="0" algn="l" rtl="0">
              <a:lnSpc>
                <a:spcPct val="115000"/>
              </a:lnSpc>
              <a:spcBef>
                <a:spcPts val="0"/>
              </a:spcBef>
              <a:spcAft>
                <a:spcPts val="0"/>
              </a:spcAft>
              <a:buNone/>
            </a:pPr>
            <a:endParaRPr b="1">
              <a:latin typeface="Montserrat"/>
              <a:ea typeface="Montserrat"/>
              <a:cs typeface="Montserrat"/>
              <a:sym typeface="Montserrat"/>
            </a:endParaRPr>
          </a:p>
          <a:p>
            <a:pPr marL="0" lvl="0" indent="0" algn="l" rtl="0">
              <a:lnSpc>
                <a:spcPct val="115000"/>
              </a:lnSpc>
              <a:spcBef>
                <a:spcPts val="0"/>
              </a:spcBef>
              <a:spcAft>
                <a:spcPts val="0"/>
              </a:spcAft>
              <a:buNone/>
            </a:pPr>
            <a:r>
              <a:rPr lang="en-US" b="1">
                <a:latin typeface="Montserrat"/>
                <a:ea typeface="Montserrat"/>
                <a:cs typeface="Montserrat"/>
                <a:sym typeface="Montserrat"/>
              </a:rPr>
              <a:t>What is a Business Health Assessment?</a:t>
            </a:r>
            <a:endParaRPr b="1">
              <a:latin typeface="Montserrat"/>
              <a:ea typeface="Montserrat"/>
              <a:cs typeface="Montserrat"/>
              <a:sym typeface="Montserrat"/>
            </a:endParaRPr>
          </a:p>
          <a:p>
            <a:pPr marL="0" lvl="0" indent="0" algn="l" rtl="0">
              <a:lnSpc>
                <a:spcPct val="115000"/>
              </a:lnSpc>
              <a:spcBef>
                <a:spcPts val="0"/>
              </a:spcBef>
              <a:spcAft>
                <a:spcPts val="0"/>
              </a:spcAft>
              <a:buNone/>
            </a:pPr>
            <a:endParaRPr>
              <a:latin typeface="Montserrat"/>
              <a:ea typeface="Montserrat"/>
              <a:cs typeface="Montserrat"/>
              <a:sym typeface="Montserrat"/>
            </a:endParaRPr>
          </a:p>
          <a:p>
            <a:pPr marL="0" lvl="0" indent="0" algn="l" rtl="0">
              <a:lnSpc>
                <a:spcPct val="115000"/>
              </a:lnSpc>
              <a:spcBef>
                <a:spcPts val="0"/>
              </a:spcBef>
              <a:spcAft>
                <a:spcPts val="0"/>
              </a:spcAft>
              <a:buNone/>
            </a:pPr>
            <a:r>
              <a:rPr lang="en-US">
                <a:latin typeface="Montserrat"/>
                <a:ea typeface="Montserrat"/>
                <a:cs typeface="Montserrat"/>
                <a:sym typeface="Montserrat"/>
              </a:rPr>
              <a:t>A complimentary, no obligation evaluation to identify needs and uncover gaps in your business processes and compliance.  It’s an quick way to determine where your business stands, and if Equinox is the right fit for you.</a:t>
            </a:r>
            <a:endParaRPr>
              <a:latin typeface="Montserrat"/>
              <a:ea typeface="Montserrat"/>
              <a:cs typeface="Montserrat"/>
              <a:sym typeface="Montserrat"/>
            </a:endParaRPr>
          </a:p>
          <a:p>
            <a:pPr marL="0" lvl="0" indent="0" algn="l" rtl="0">
              <a:lnSpc>
                <a:spcPct val="115000"/>
              </a:lnSpc>
              <a:spcBef>
                <a:spcPts val="0"/>
              </a:spcBef>
              <a:spcAft>
                <a:spcPts val="0"/>
              </a:spcAft>
              <a:buNone/>
            </a:pPr>
            <a:endParaRPr>
              <a:latin typeface="Montserrat"/>
              <a:ea typeface="Montserrat"/>
              <a:cs typeface="Montserrat"/>
              <a:sym typeface="Montserrat"/>
            </a:endParaRPr>
          </a:p>
          <a:p>
            <a:pPr marL="0" lvl="0" indent="0" algn="l" rtl="0">
              <a:lnSpc>
                <a:spcPct val="115000"/>
              </a:lnSpc>
              <a:spcBef>
                <a:spcPts val="0"/>
              </a:spcBef>
              <a:spcAft>
                <a:spcPts val="0"/>
              </a:spcAft>
              <a:buNone/>
            </a:pPr>
            <a:endParaRPr>
              <a:latin typeface="Montserrat"/>
              <a:ea typeface="Montserrat"/>
              <a:cs typeface="Montserrat"/>
              <a:sym typeface="Montserrat"/>
            </a:endParaRPr>
          </a:p>
          <a:p>
            <a:pPr marL="0" lvl="0" indent="0" algn="l" rtl="0">
              <a:lnSpc>
                <a:spcPct val="115000"/>
              </a:lnSpc>
              <a:spcBef>
                <a:spcPts val="0"/>
              </a:spcBef>
              <a:spcAft>
                <a:spcPts val="0"/>
              </a:spcAft>
              <a:buNone/>
            </a:pPr>
            <a:r>
              <a:rPr lang="en-US" b="1">
                <a:latin typeface="Montserrat"/>
                <a:ea typeface="Montserrat"/>
                <a:cs typeface="Montserrat"/>
                <a:sym typeface="Montserrat"/>
              </a:rPr>
              <a:t>Why take a Business Health Assessment?</a:t>
            </a:r>
            <a:endParaRPr b="1">
              <a:latin typeface="Montserrat"/>
              <a:ea typeface="Montserrat"/>
              <a:cs typeface="Montserrat"/>
              <a:sym typeface="Montserrat"/>
            </a:endParaRPr>
          </a:p>
          <a:p>
            <a:pPr marL="0" lvl="0" indent="0" algn="l" rtl="0">
              <a:lnSpc>
                <a:spcPct val="115000"/>
              </a:lnSpc>
              <a:spcBef>
                <a:spcPts val="0"/>
              </a:spcBef>
              <a:spcAft>
                <a:spcPts val="0"/>
              </a:spcAft>
              <a:buNone/>
            </a:pPr>
            <a:endParaRPr>
              <a:latin typeface="Montserrat"/>
              <a:ea typeface="Montserrat"/>
              <a:cs typeface="Montserrat"/>
              <a:sym typeface="Montserrat"/>
            </a:endParaRPr>
          </a:p>
          <a:p>
            <a:pPr marL="0" lvl="0" indent="0" algn="l" rtl="0">
              <a:lnSpc>
                <a:spcPct val="115000"/>
              </a:lnSpc>
              <a:spcBef>
                <a:spcPts val="0"/>
              </a:spcBef>
              <a:spcAft>
                <a:spcPts val="0"/>
              </a:spcAft>
              <a:buNone/>
            </a:pPr>
            <a:r>
              <a:rPr lang="en-US">
                <a:latin typeface="Montserrat"/>
                <a:ea typeface="Montserrat"/>
                <a:cs typeface="Montserrat"/>
                <a:sym typeface="Montserrat"/>
              </a:rPr>
              <a:t>The sooner you’re able to evaluate the risk lurking in your business, the sooner you’re able to mitigate it. After the assessment, you’ll have a better understanding of what to look out for, along with actionable recommendations to mitigate risks specific to your goals.</a:t>
            </a:r>
            <a:endParaRPr>
              <a:latin typeface="Montserrat"/>
              <a:ea typeface="Montserrat"/>
              <a:cs typeface="Montserrat"/>
              <a:sym typeface="Montserrat"/>
            </a:endParaRPr>
          </a:p>
          <a:p>
            <a:pPr marL="0" lvl="0" indent="0" algn="l" rtl="0">
              <a:lnSpc>
                <a:spcPct val="115000"/>
              </a:lnSpc>
              <a:spcBef>
                <a:spcPts val="0"/>
              </a:spcBef>
              <a:spcAft>
                <a:spcPts val="0"/>
              </a:spcAft>
              <a:buNone/>
            </a:pPr>
            <a:endParaRPr b="1">
              <a:latin typeface="Montserrat"/>
              <a:ea typeface="Montserrat"/>
              <a:cs typeface="Montserrat"/>
              <a:sym typeface="Montserrat"/>
            </a:endParaRPr>
          </a:p>
          <a:p>
            <a:pPr marL="0" lvl="0" indent="0" algn="l" rtl="0">
              <a:lnSpc>
                <a:spcPct val="115000"/>
              </a:lnSpc>
              <a:spcBef>
                <a:spcPts val="0"/>
              </a:spcBef>
              <a:spcAft>
                <a:spcPts val="0"/>
              </a:spcAft>
              <a:buNone/>
            </a:pPr>
            <a:r>
              <a:rPr lang="en-US" b="1">
                <a:latin typeface="Montserrat"/>
                <a:ea typeface="Montserrat"/>
                <a:cs typeface="Montserrat"/>
                <a:sym typeface="Montserrat"/>
              </a:rPr>
              <a:t>What happens in a Business Health Clinic?</a:t>
            </a:r>
            <a:endParaRPr b="1">
              <a:latin typeface="Montserrat"/>
              <a:ea typeface="Montserrat"/>
              <a:cs typeface="Montserrat"/>
              <a:sym typeface="Montserrat"/>
            </a:endParaRPr>
          </a:p>
          <a:p>
            <a:pPr marL="0" lvl="0" indent="0" algn="l" rtl="0">
              <a:lnSpc>
                <a:spcPct val="115000"/>
              </a:lnSpc>
              <a:spcBef>
                <a:spcPts val="0"/>
              </a:spcBef>
              <a:spcAft>
                <a:spcPts val="0"/>
              </a:spcAft>
              <a:buNone/>
            </a:pPr>
            <a:endParaRPr>
              <a:latin typeface="Montserrat"/>
              <a:ea typeface="Montserrat"/>
              <a:cs typeface="Montserrat"/>
              <a:sym typeface="Montserrat"/>
            </a:endParaRPr>
          </a:p>
          <a:p>
            <a:pPr marL="0" lvl="0" indent="0" algn="l" rtl="0">
              <a:lnSpc>
                <a:spcPct val="115000"/>
              </a:lnSpc>
              <a:spcBef>
                <a:spcPts val="0"/>
              </a:spcBef>
              <a:spcAft>
                <a:spcPts val="0"/>
              </a:spcAft>
              <a:buNone/>
            </a:pPr>
            <a:r>
              <a:rPr lang="en-US">
                <a:latin typeface="Montserrat"/>
                <a:ea typeface="Montserrat"/>
                <a:cs typeface="Montserrat"/>
                <a:sym typeface="Montserrat"/>
              </a:rPr>
              <a:t>A complementary, one-on-one discussion with an experienced business lawyer to talk through areas of concern, strength, and risk. The meeting is extremely personalized, tailored to your business’s individual needs, challenges you may be facing, projects on the back burner, and any areas of your business that need more focused attention. Within a week, you’ll get a customized summary of recommendations based on your Business Health Assessment.</a:t>
            </a:r>
            <a:endParaRPr>
              <a:latin typeface="Montserrat"/>
              <a:ea typeface="Montserrat"/>
              <a:cs typeface="Montserrat"/>
              <a:sym typeface="Montserrat"/>
            </a:endParaRPr>
          </a:p>
          <a:p>
            <a:pPr marL="0" lvl="0" indent="0" algn="l" rtl="0">
              <a:lnSpc>
                <a:spcPct val="115000"/>
              </a:lnSpc>
              <a:spcBef>
                <a:spcPts val="0"/>
              </a:spcBef>
              <a:spcAft>
                <a:spcPts val="0"/>
              </a:spcAft>
              <a:buNone/>
            </a:pPr>
            <a:endParaRPr>
              <a:latin typeface="Montserrat"/>
              <a:ea typeface="Montserrat"/>
              <a:cs typeface="Montserrat"/>
              <a:sym typeface="Montserrat"/>
            </a:endParaRPr>
          </a:p>
          <a:p>
            <a:pPr marL="0" lvl="0" indent="0" algn="l" rtl="0">
              <a:lnSpc>
                <a:spcPct val="115000"/>
              </a:lnSpc>
              <a:spcBef>
                <a:spcPts val="0"/>
              </a:spcBef>
              <a:spcAft>
                <a:spcPts val="0"/>
              </a:spcAft>
              <a:buNone/>
            </a:pPr>
            <a:endParaRPr>
              <a:latin typeface="Montserrat"/>
              <a:ea typeface="Montserrat"/>
              <a:cs typeface="Montserrat"/>
              <a:sym typeface="Montserrat"/>
            </a:endParaRPr>
          </a:p>
          <a:p>
            <a:pPr marL="0" lvl="0" indent="0" algn="l" rtl="0">
              <a:lnSpc>
                <a:spcPct val="115000"/>
              </a:lnSpc>
              <a:spcBef>
                <a:spcPts val="0"/>
              </a:spcBef>
              <a:spcAft>
                <a:spcPts val="0"/>
              </a:spcAft>
              <a:buNone/>
            </a:pPr>
            <a:r>
              <a:rPr lang="en-US" b="1">
                <a:latin typeface="Montserrat"/>
                <a:ea typeface="Montserrat"/>
                <a:cs typeface="Montserrat"/>
                <a:sym typeface="Montserrat"/>
              </a:rPr>
              <a:t>Is there a cost to taking a Business Health Assessment or participating in a Business Health Clinic?</a:t>
            </a:r>
            <a:endParaRPr b="1">
              <a:latin typeface="Montserrat"/>
              <a:ea typeface="Montserrat"/>
              <a:cs typeface="Montserrat"/>
              <a:sym typeface="Montserrat"/>
            </a:endParaRPr>
          </a:p>
          <a:p>
            <a:pPr marL="0" lvl="0" indent="0" algn="l" rtl="0">
              <a:lnSpc>
                <a:spcPct val="115000"/>
              </a:lnSpc>
              <a:spcBef>
                <a:spcPts val="0"/>
              </a:spcBef>
              <a:spcAft>
                <a:spcPts val="0"/>
              </a:spcAft>
              <a:buNone/>
            </a:pPr>
            <a:endParaRPr>
              <a:latin typeface="Montserrat"/>
              <a:ea typeface="Montserrat"/>
              <a:cs typeface="Montserrat"/>
              <a:sym typeface="Montserrat"/>
            </a:endParaRPr>
          </a:p>
          <a:p>
            <a:pPr marL="0" lvl="0" indent="0" algn="l" rtl="0">
              <a:lnSpc>
                <a:spcPct val="115000"/>
              </a:lnSpc>
              <a:spcBef>
                <a:spcPts val="0"/>
              </a:spcBef>
              <a:spcAft>
                <a:spcPts val="0"/>
              </a:spcAft>
              <a:buNone/>
            </a:pPr>
            <a:r>
              <a:rPr lang="en-US">
                <a:latin typeface="Montserrat"/>
                <a:ea typeface="Montserrat"/>
                <a:cs typeface="Montserrat"/>
                <a:sym typeface="Montserrat"/>
              </a:rPr>
              <a:t>We offer Business Health Assessments free of charge. Why? Because your business is our business, and your confidence in the current state of your business is an important step to growth, stability, and long-term success.</a:t>
            </a:r>
            <a:endParaRPr>
              <a:latin typeface="Montserrat"/>
              <a:ea typeface="Montserrat"/>
              <a:cs typeface="Montserrat"/>
              <a:sym typeface="Montserrat"/>
            </a:endParaRPr>
          </a:p>
          <a:p>
            <a:pPr marL="0" lvl="0" indent="0" algn="l" rtl="0">
              <a:lnSpc>
                <a:spcPct val="115000"/>
              </a:lnSpc>
              <a:spcBef>
                <a:spcPts val="0"/>
              </a:spcBef>
              <a:spcAft>
                <a:spcPts val="0"/>
              </a:spcAft>
              <a:buNone/>
            </a:pPr>
            <a:endParaRPr>
              <a:latin typeface="Montserrat"/>
              <a:ea typeface="Montserrat"/>
              <a:cs typeface="Montserrat"/>
              <a:sym typeface="Montserrat"/>
            </a:endParaRPr>
          </a:p>
          <a:p>
            <a:pPr marL="0" lvl="0" indent="0" algn="l" rtl="0">
              <a:lnSpc>
                <a:spcPct val="115000"/>
              </a:lnSpc>
              <a:spcBef>
                <a:spcPts val="0"/>
              </a:spcBef>
              <a:spcAft>
                <a:spcPts val="0"/>
              </a:spcAft>
              <a:buNone/>
            </a:pPr>
            <a:r>
              <a:rPr lang="en-US" b="1">
                <a:latin typeface="Montserrat"/>
                <a:ea typeface="Montserrat"/>
                <a:cs typeface="Montserrat"/>
                <a:sym typeface="Montserrat"/>
              </a:rPr>
              <a:t>What areas are covered in the Business Health Assessment? </a:t>
            </a:r>
            <a:endParaRPr b="1">
              <a:latin typeface="Montserrat"/>
              <a:ea typeface="Montserrat"/>
              <a:cs typeface="Montserrat"/>
              <a:sym typeface="Montserrat"/>
            </a:endParaRPr>
          </a:p>
          <a:p>
            <a:pPr marL="0" lvl="0" indent="0" algn="l" rtl="0">
              <a:lnSpc>
                <a:spcPct val="115000"/>
              </a:lnSpc>
              <a:spcBef>
                <a:spcPts val="0"/>
              </a:spcBef>
              <a:spcAft>
                <a:spcPts val="0"/>
              </a:spcAft>
              <a:buNone/>
            </a:pPr>
            <a:endParaRPr>
              <a:latin typeface="Montserrat"/>
              <a:ea typeface="Montserrat"/>
              <a:cs typeface="Montserrat"/>
              <a:sym typeface="Montserrat"/>
            </a:endParaRPr>
          </a:p>
          <a:p>
            <a:pPr marL="0" lvl="0" indent="0" algn="l" rtl="0">
              <a:lnSpc>
                <a:spcPct val="115000"/>
              </a:lnSpc>
              <a:spcBef>
                <a:spcPts val="0"/>
              </a:spcBef>
              <a:spcAft>
                <a:spcPts val="0"/>
              </a:spcAft>
              <a:buNone/>
            </a:pPr>
            <a:r>
              <a:rPr lang="en-US">
                <a:latin typeface="Montserrat"/>
                <a:ea typeface="Montserrat"/>
                <a:cs typeface="Montserrat"/>
                <a:sym typeface="Montserrat"/>
              </a:rPr>
              <a:t>We’ll talk through the current state of your business’s corporate strategy, compliance, human resources, financial planning, exit planning, and property protection.</a:t>
            </a:r>
            <a:endParaRPr>
              <a:latin typeface="Montserrat"/>
              <a:ea typeface="Montserrat"/>
              <a:cs typeface="Montserrat"/>
              <a:sym typeface="Montserrat"/>
            </a:endParaRPr>
          </a:p>
          <a:p>
            <a:pPr marL="0" lvl="0" indent="0" algn="l" rtl="0">
              <a:lnSpc>
                <a:spcPct val="115000"/>
              </a:lnSpc>
              <a:spcBef>
                <a:spcPts val="0"/>
              </a:spcBef>
              <a:spcAft>
                <a:spcPts val="0"/>
              </a:spcAft>
              <a:buNone/>
            </a:pPr>
            <a:endParaRPr>
              <a:latin typeface="Montserrat"/>
              <a:ea typeface="Montserrat"/>
              <a:cs typeface="Montserrat"/>
              <a:sym typeface="Montserrat"/>
            </a:endParaRPr>
          </a:p>
          <a:p>
            <a:pPr marL="0" lvl="0" indent="0" algn="l" rtl="0">
              <a:lnSpc>
                <a:spcPct val="115000"/>
              </a:lnSpc>
              <a:spcBef>
                <a:spcPts val="0"/>
              </a:spcBef>
              <a:spcAft>
                <a:spcPts val="0"/>
              </a:spcAft>
              <a:buNone/>
            </a:pPr>
            <a:endParaRPr>
              <a:latin typeface="Montserrat"/>
              <a:ea typeface="Montserrat"/>
              <a:cs typeface="Montserrat"/>
              <a:sym typeface="Montserrat"/>
            </a:endParaRPr>
          </a:p>
          <a:p>
            <a:pPr marL="0" lvl="0" indent="0" algn="l" rtl="0">
              <a:lnSpc>
                <a:spcPct val="115000"/>
              </a:lnSpc>
              <a:spcBef>
                <a:spcPts val="0"/>
              </a:spcBef>
              <a:spcAft>
                <a:spcPts val="0"/>
              </a:spcAft>
              <a:buNone/>
            </a:pPr>
            <a:endParaRPr>
              <a:latin typeface="Montserrat"/>
              <a:ea typeface="Montserrat"/>
              <a:cs typeface="Montserrat"/>
              <a:sym typeface="Montserrat"/>
            </a:endParaRPr>
          </a:p>
          <a:p>
            <a:pPr marL="0" lvl="0" indent="0" algn="l" rtl="0">
              <a:lnSpc>
                <a:spcPct val="115000"/>
              </a:lnSpc>
              <a:spcBef>
                <a:spcPts val="0"/>
              </a:spcBef>
              <a:spcAft>
                <a:spcPts val="0"/>
              </a:spcAft>
              <a:buNone/>
            </a:pPr>
            <a:endParaRPr>
              <a:latin typeface="Montserrat"/>
              <a:ea typeface="Montserrat"/>
              <a:cs typeface="Montserrat"/>
              <a:sym typeface="Montserrat"/>
            </a:endParaRPr>
          </a:p>
          <a:p>
            <a:pPr marL="0" marR="0" lvl="0" indent="0" algn="l" rtl="0">
              <a:lnSpc>
                <a:spcPct val="115000"/>
              </a:lnSpc>
              <a:spcBef>
                <a:spcPts val="0"/>
              </a:spcBef>
              <a:spcAft>
                <a:spcPts val="0"/>
              </a:spcAft>
              <a:buNone/>
            </a:pPr>
            <a:endParaRPr>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a:latin typeface="Montserrat"/>
              <a:ea typeface="Montserrat"/>
              <a:cs typeface="Montserrat"/>
              <a:sym typeface="Montserra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23"/>
        <p:cNvGrpSpPr/>
        <p:nvPr/>
      </p:nvGrpSpPr>
      <p:grpSpPr>
        <a:xfrm>
          <a:off x="0" y="0"/>
          <a:ext cx="0" cy="0"/>
          <a:chOff x="0" y="0"/>
          <a:chExt cx="0" cy="0"/>
        </a:xfrm>
      </p:grpSpPr>
      <p:cxnSp>
        <p:nvCxnSpPr>
          <p:cNvPr id="1124" name="Google Shape;1124;p130"/>
          <p:cNvCxnSpPr/>
          <p:nvPr/>
        </p:nvCxnSpPr>
        <p:spPr>
          <a:xfrm>
            <a:off x="2777933" y="3506771"/>
            <a:ext cx="4608900" cy="0"/>
          </a:xfrm>
          <a:prstGeom prst="straightConnector1">
            <a:avLst/>
          </a:prstGeom>
          <a:noFill/>
          <a:ln w="9525" cap="flat" cmpd="sng">
            <a:solidFill>
              <a:srgbClr val="000000"/>
            </a:solidFill>
            <a:prstDash val="solid"/>
            <a:miter lim="400000"/>
            <a:headEnd type="none" w="sm" len="sm"/>
            <a:tailEnd type="none" w="sm" len="sm"/>
          </a:ln>
        </p:spPr>
      </p:cxnSp>
      <p:sp>
        <p:nvSpPr>
          <p:cNvPr id="1125" name="Google Shape;1125;p130"/>
          <p:cNvSpPr txBox="1"/>
          <p:nvPr/>
        </p:nvSpPr>
        <p:spPr>
          <a:xfrm>
            <a:off x="2808545" y="290382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PRODUCT</a:t>
            </a:r>
            <a:endParaRPr/>
          </a:p>
        </p:txBody>
      </p:sp>
      <p:sp>
        <p:nvSpPr>
          <p:cNvPr id="1126" name="Google Shape;1126;p130"/>
          <p:cNvSpPr txBox="1"/>
          <p:nvPr/>
        </p:nvSpPr>
        <p:spPr>
          <a:xfrm>
            <a:off x="2808545" y="4605252"/>
            <a:ext cx="8565900" cy="23514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b="1">
                <a:latin typeface="Montserrat"/>
                <a:ea typeface="Montserrat"/>
                <a:cs typeface="Montserrat"/>
                <a:sym typeface="Montserrat"/>
              </a:rPr>
              <a:t>Business Health Assessment </a:t>
            </a:r>
            <a:endParaRPr sz="2200" b="1">
              <a:latin typeface="Montserrat"/>
              <a:ea typeface="Montserrat"/>
              <a:cs typeface="Montserrat"/>
              <a:sym typeface="Montserrat"/>
            </a:endParaRPr>
          </a:p>
        </p:txBody>
      </p:sp>
      <p:sp>
        <p:nvSpPr>
          <p:cNvPr id="1127" name="Google Shape;1127;p130"/>
          <p:cNvSpPr txBox="1"/>
          <p:nvPr/>
        </p:nvSpPr>
        <p:spPr>
          <a:xfrm>
            <a:off x="9245600" y="4605250"/>
            <a:ext cx="6932700" cy="21687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Clr>
                <a:srgbClr val="000000"/>
              </a:buClr>
              <a:buSzPts val="2400"/>
              <a:buFont typeface="Montserrat"/>
              <a:buNone/>
            </a:pPr>
            <a:r>
              <a:rPr lang="en-US" sz="2200">
                <a:latin typeface="Montserrat"/>
                <a:ea typeface="Montserrat"/>
                <a:cs typeface="Montserrat"/>
                <a:sym typeface="Montserrat"/>
              </a:rPr>
              <a:t>Where does your business stand? Complete a  complimentary, no obligation evaluation to identify needs and uncover gaps in your business processes and compliance.  Find out if Equinox is the right fit for you.</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sp>
        <p:nvSpPr>
          <p:cNvPr id="1128" name="Google Shape;1128;p130"/>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Proxima Nova"/>
                <a:ea typeface="Proxima Nova"/>
                <a:cs typeface="Proxima Nova"/>
                <a:sym typeface="Proxima Nova"/>
              </a:rPr>
              <a:t>PRODUCT/SERVICE PITCH &amp; CALL TO ACTION</a:t>
            </a:r>
            <a:endParaRPr sz="3000" b="1" i="1">
              <a:solidFill>
                <a:srgbClr val="222222"/>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p:txBody>
      </p:sp>
      <p:sp>
        <p:nvSpPr>
          <p:cNvPr id="1129" name="Google Shape;1129;p130"/>
          <p:cNvSpPr txBox="1"/>
          <p:nvPr/>
        </p:nvSpPr>
        <p:spPr>
          <a:xfrm>
            <a:off x="2808545" y="7484527"/>
            <a:ext cx="8565900" cy="23514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In Balance Newsletter</a:t>
            </a:r>
            <a:endParaRPr sz="2200" b="1">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p:txBody>
      </p:sp>
      <p:sp>
        <p:nvSpPr>
          <p:cNvPr id="1130" name="Google Shape;1130;p130"/>
          <p:cNvSpPr txBox="1"/>
          <p:nvPr/>
        </p:nvSpPr>
        <p:spPr>
          <a:xfrm>
            <a:off x="9245600" y="7484525"/>
            <a:ext cx="6932700" cy="21687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2200">
                <a:latin typeface="Montserrat"/>
                <a:ea typeface="Montserrat"/>
                <a:cs typeface="Montserrat"/>
                <a:sym typeface="Montserrat"/>
              </a:rPr>
              <a:t>Things are uncertain and always changing. Stay up to date with our monthly newsletter that’s equal parts law and business–covering the issues that matter to  entrepreneurs in Washington. </a:t>
            </a: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sp>
        <p:nvSpPr>
          <p:cNvPr id="1131" name="Google Shape;1131;p130"/>
          <p:cNvSpPr txBox="1"/>
          <p:nvPr/>
        </p:nvSpPr>
        <p:spPr>
          <a:xfrm>
            <a:off x="2808545" y="10363800"/>
            <a:ext cx="5154900" cy="23514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2200" b="1">
                <a:latin typeface="Montserrat"/>
                <a:ea typeface="Montserrat"/>
                <a:cs typeface="Montserrat"/>
                <a:sym typeface="Montserrat"/>
              </a:rPr>
              <a:t>Strategic Legal Counsel Plans</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p:txBody>
      </p:sp>
      <p:sp>
        <p:nvSpPr>
          <p:cNvPr id="1132" name="Google Shape;1132;p130"/>
          <p:cNvSpPr txBox="1"/>
          <p:nvPr/>
        </p:nvSpPr>
        <p:spPr>
          <a:xfrm>
            <a:off x="9245600" y="10363800"/>
            <a:ext cx="6932700" cy="23514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Clr>
                <a:srgbClr val="000000"/>
              </a:buClr>
              <a:buSzPts val="2400"/>
              <a:buFont typeface="Montserrat"/>
              <a:buNone/>
            </a:pPr>
            <a:r>
              <a:rPr lang="en-US" sz="2200">
                <a:latin typeface="Montserrat"/>
                <a:ea typeface="Montserrat"/>
                <a:cs typeface="Montserrat"/>
                <a:sym typeface="Montserrat"/>
              </a:rPr>
              <a:t>You now have the full power of law on your side. Manage projects to completion with regular meetings and check-ins. Your team can call us anytime when questions or new projects arise and it’s all included.</a:t>
            </a:r>
            <a:endParaRPr sz="2200">
              <a:latin typeface="Montserrat"/>
              <a:ea typeface="Montserrat"/>
              <a:cs typeface="Montserrat"/>
              <a:sym typeface="Montserrat"/>
            </a:endParaRPr>
          </a:p>
        </p:txBody>
      </p:sp>
      <p:pic>
        <p:nvPicPr>
          <p:cNvPr id="1133" name="Google Shape;1133;p130"/>
          <p:cNvPicPr preferRelativeResize="0"/>
          <p:nvPr/>
        </p:nvPicPr>
        <p:blipFill>
          <a:blip r:embed="rId3">
            <a:alphaModFix/>
          </a:blip>
          <a:stretch>
            <a:fillRect/>
          </a:stretch>
        </p:blipFill>
        <p:spPr>
          <a:xfrm>
            <a:off x="491433" y="382925"/>
            <a:ext cx="1417083" cy="1228198"/>
          </a:xfrm>
          <a:prstGeom prst="rect">
            <a:avLst/>
          </a:prstGeom>
          <a:noFill/>
          <a:ln>
            <a:noFill/>
          </a:ln>
        </p:spPr>
      </p:pic>
      <p:cxnSp>
        <p:nvCxnSpPr>
          <p:cNvPr id="1134" name="Google Shape;1134;p130"/>
          <p:cNvCxnSpPr/>
          <p:nvPr/>
        </p:nvCxnSpPr>
        <p:spPr>
          <a:xfrm>
            <a:off x="9245608" y="3506771"/>
            <a:ext cx="4608900" cy="0"/>
          </a:xfrm>
          <a:prstGeom prst="straightConnector1">
            <a:avLst/>
          </a:prstGeom>
          <a:noFill/>
          <a:ln w="9525" cap="flat" cmpd="sng">
            <a:solidFill>
              <a:srgbClr val="000000"/>
            </a:solidFill>
            <a:prstDash val="solid"/>
            <a:miter lim="400000"/>
            <a:headEnd type="none" w="sm" len="sm"/>
            <a:tailEnd type="none" w="sm" len="sm"/>
          </a:ln>
        </p:spPr>
      </p:cxnSp>
      <p:sp>
        <p:nvSpPr>
          <p:cNvPr id="1135" name="Google Shape;1135;p130"/>
          <p:cNvSpPr txBox="1"/>
          <p:nvPr/>
        </p:nvSpPr>
        <p:spPr>
          <a:xfrm>
            <a:off x="9276220" y="290382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PITCH</a:t>
            </a:r>
            <a:endParaRPr/>
          </a:p>
        </p:txBody>
      </p:sp>
      <p:cxnSp>
        <p:nvCxnSpPr>
          <p:cNvPr id="1136" name="Google Shape;1136;p130"/>
          <p:cNvCxnSpPr/>
          <p:nvPr/>
        </p:nvCxnSpPr>
        <p:spPr>
          <a:xfrm>
            <a:off x="17080658" y="3506771"/>
            <a:ext cx="4608900" cy="0"/>
          </a:xfrm>
          <a:prstGeom prst="straightConnector1">
            <a:avLst/>
          </a:prstGeom>
          <a:noFill/>
          <a:ln w="9525" cap="flat" cmpd="sng">
            <a:solidFill>
              <a:srgbClr val="000000"/>
            </a:solidFill>
            <a:prstDash val="solid"/>
            <a:miter lim="400000"/>
            <a:headEnd type="none" w="sm" len="sm"/>
            <a:tailEnd type="none" w="sm" len="sm"/>
          </a:ln>
        </p:spPr>
      </p:cxnSp>
      <p:sp>
        <p:nvSpPr>
          <p:cNvPr id="1137" name="Google Shape;1137;p130"/>
          <p:cNvSpPr txBox="1"/>
          <p:nvPr/>
        </p:nvSpPr>
        <p:spPr>
          <a:xfrm>
            <a:off x="17080650" y="290382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CTA</a:t>
            </a:r>
            <a:endParaRPr/>
          </a:p>
        </p:txBody>
      </p:sp>
      <p:sp>
        <p:nvSpPr>
          <p:cNvPr id="1138" name="Google Shape;1138;p130"/>
          <p:cNvSpPr txBox="1"/>
          <p:nvPr/>
        </p:nvSpPr>
        <p:spPr>
          <a:xfrm>
            <a:off x="17080650" y="4513900"/>
            <a:ext cx="6932700" cy="21687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Take the assessment</a:t>
            </a:r>
            <a:endParaRPr sz="2200">
              <a:latin typeface="Montserrat"/>
              <a:ea typeface="Montserrat"/>
              <a:cs typeface="Montserrat"/>
              <a:sym typeface="Montserrat"/>
            </a:endParaRPr>
          </a:p>
        </p:txBody>
      </p:sp>
      <p:sp>
        <p:nvSpPr>
          <p:cNvPr id="1139" name="Google Shape;1139;p130"/>
          <p:cNvSpPr txBox="1"/>
          <p:nvPr/>
        </p:nvSpPr>
        <p:spPr>
          <a:xfrm>
            <a:off x="17080650" y="7393175"/>
            <a:ext cx="6932700" cy="21687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Subscribe  </a:t>
            </a:r>
            <a:endParaRPr sz="2200">
              <a:latin typeface="Montserrat"/>
              <a:ea typeface="Montserrat"/>
              <a:cs typeface="Montserrat"/>
              <a:sym typeface="Montserrat"/>
            </a:endParaRPr>
          </a:p>
        </p:txBody>
      </p:sp>
      <p:sp>
        <p:nvSpPr>
          <p:cNvPr id="1140" name="Google Shape;1140;p130"/>
          <p:cNvSpPr txBox="1"/>
          <p:nvPr/>
        </p:nvSpPr>
        <p:spPr>
          <a:xfrm>
            <a:off x="17080650" y="10272450"/>
            <a:ext cx="4527000" cy="23514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Go boldly into the unknown, contact us today</a:t>
            </a:r>
            <a:endParaRPr sz="2200">
              <a:latin typeface="Montserrat"/>
              <a:ea typeface="Montserrat"/>
              <a:cs typeface="Montserrat"/>
              <a:sym typeface="Montserrat"/>
            </a:endParaRPr>
          </a:p>
        </p:txBody>
      </p:sp>
      <p:cxnSp>
        <p:nvCxnSpPr>
          <p:cNvPr id="1141" name="Google Shape;1141;p130"/>
          <p:cNvCxnSpPr/>
          <p:nvPr/>
        </p:nvCxnSpPr>
        <p:spPr>
          <a:xfrm>
            <a:off x="2808558" y="6940321"/>
            <a:ext cx="18942600" cy="0"/>
          </a:xfrm>
          <a:prstGeom prst="straightConnector1">
            <a:avLst/>
          </a:prstGeom>
          <a:noFill/>
          <a:ln w="9525" cap="flat" cmpd="sng">
            <a:solidFill>
              <a:srgbClr val="000000"/>
            </a:solidFill>
            <a:prstDash val="solid"/>
            <a:miter lim="400000"/>
            <a:headEnd type="none" w="sm" len="sm"/>
            <a:tailEnd type="none" w="sm" len="sm"/>
          </a:ln>
        </p:spPr>
      </p:cxnSp>
      <p:cxnSp>
        <p:nvCxnSpPr>
          <p:cNvPr id="1142" name="Google Shape;1142;p130"/>
          <p:cNvCxnSpPr/>
          <p:nvPr/>
        </p:nvCxnSpPr>
        <p:spPr>
          <a:xfrm>
            <a:off x="2709508" y="9968471"/>
            <a:ext cx="19027500" cy="0"/>
          </a:xfrm>
          <a:prstGeom prst="straightConnector1">
            <a:avLst/>
          </a:prstGeom>
          <a:noFill/>
          <a:ln w="9525" cap="flat" cmpd="sng">
            <a:solidFill>
              <a:srgbClr val="000000"/>
            </a:solidFill>
            <a:prstDash val="solid"/>
            <a:miter lim="400000"/>
            <a:headEnd type="none" w="sm" len="sm"/>
            <a:tailEnd type="none" w="sm" len="sm"/>
          </a:ln>
        </p:spPr>
      </p:cxnSp>
      <p:sp>
        <p:nvSpPr>
          <p:cNvPr id="1143" name="Google Shape;1143;p130"/>
          <p:cNvSpPr txBox="1"/>
          <p:nvPr/>
        </p:nvSpPr>
        <p:spPr>
          <a:xfrm>
            <a:off x="2073975" y="1346275"/>
            <a:ext cx="7864200" cy="12201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800" i="1">
                <a:latin typeface="Montserrat"/>
                <a:ea typeface="Montserrat"/>
                <a:cs typeface="Montserrat"/>
                <a:sym typeface="Montserrat"/>
              </a:rPr>
              <a:t>Copy for use in short intro pitch descriptions. Ex. website, social media, industry listings.</a:t>
            </a:r>
            <a:endParaRPr sz="2200" i="1">
              <a:latin typeface="Montserrat"/>
              <a:ea typeface="Montserrat"/>
              <a:cs typeface="Montserrat"/>
              <a:sym typeface="Montserra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47"/>
        <p:cNvGrpSpPr/>
        <p:nvPr/>
      </p:nvGrpSpPr>
      <p:grpSpPr>
        <a:xfrm>
          <a:off x="0" y="0"/>
          <a:ext cx="0" cy="0"/>
          <a:chOff x="0" y="0"/>
          <a:chExt cx="0" cy="0"/>
        </a:xfrm>
      </p:grpSpPr>
      <p:cxnSp>
        <p:nvCxnSpPr>
          <p:cNvPr id="1148" name="Google Shape;1148;p131"/>
          <p:cNvCxnSpPr/>
          <p:nvPr/>
        </p:nvCxnSpPr>
        <p:spPr>
          <a:xfrm>
            <a:off x="2808553" y="3566471"/>
            <a:ext cx="18350700" cy="0"/>
          </a:xfrm>
          <a:prstGeom prst="straightConnector1">
            <a:avLst/>
          </a:prstGeom>
          <a:noFill/>
          <a:ln w="9525" cap="flat" cmpd="sng">
            <a:solidFill>
              <a:srgbClr val="000000"/>
            </a:solidFill>
            <a:prstDash val="solid"/>
            <a:miter lim="400000"/>
            <a:headEnd type="none" w="sm" len="sm"/>
            <a:tailEnd type="none" w="sm" len="sm"/>
          </a:ln>
        </p:spPr>
      </p:cxnSp>
      <p:sp>
        <p:nvSpPr>
          <p:cNvPr id="1149" name="Google Shape;1149;p131"/>
          <p:cNvSpPr txBox="1"/>
          <p:nvPr/>
        </p:nvSpPr>
        <p:spPr>
          <a:xfrm>
            <a:off x="2808553" y="2977475"/>
            <a:ext cx="57912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FACEBOOK/LINKEDIN POSTS</a:t>
            </a:r>
            <a:endParaRPr/>
          </a:p>
        </p:txBody>
      </p:sp>
      <p:sp>
        <p:nvSpPr>
          <p:cNvPr id="1150" name="Google Shape;1150;p131"/>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Proxima Nova"/>
                <a:ea typeface="Proxima Nova"/>
                <a:cs typeface="Proxima Nova"/>
                <a:sym typeface="Proxima Nova"/>
              </a:rPr>
              <a:t>SOCIAL MEDIA</a:t>
            </a:r>
            <a:endParaRPr sz="3000" b="1" i="1">
              <a:solidFill>
                <a:srgbClr val="222222"/>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p:txBody>
      </p:sp>
      <p:pic>
        <p:nvPicPr>
          <p:cNvPr id="1151" name="Google Shape;1151;p131"/>
          <p:cNvPicPr preferRelativeResize="0"/>
          <p:nvPr/>
        </p:nvPicPr>
        <p:blipFill>
          <a:blip r:embed="rId3">
            <a:alphaModFix/>
          </a:blip>
          <a:stretch>
            <a:fillRect/>
          </a:stretch>
        </p:blipFill>
        <p:spPr>
          <a:xfrm>
            <a:off x="491433" y="382925"/>
            <a:ext cx="1417083" cy="1228198"/>
          </a:xfrm>
          <a:prstGeom prst="rect">
            <a:avLst/>
          </a:prstGeom>
          <a:noFill/>
          <a:ln>
            <a:noFill/>
          </a:ln>
        </p:spPr>
      </p:pic>
      <p:sp>
        <p:nvSpPr>
          <p:cNvPr id="1152" name="Google Shape;1152;p131"/>
          <p:cNvSpPr txBox="1"/>
          <p:nvPr/>
        </p:nvSpPr>
        <p:spPr>
          <a:xfrm>
            <a:off x="12259675" y="4405225"/>
            <a:ext cx="4239600" cy="43470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Tired of surprise legal fees, unresponsive attorneys and boilerplate solutions?</a:t>
            </a:r>
            <a:endParaRPr sz="2200" b="1">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r>
              <a:rPr lang="en-US" sz="2200">
                <a:latin typeface="Montserrat"/>
                <a:ea typeface="Montserrat"/>
                <a:cs typeface="Montserrat"/>
                <a:sym typeface="Montserrat"/>
              </a:rPr>
              <a:t>Get the strategic legal help your business needs, when you need it for a fixed monthly cost from a team of lawyers who understand your unique challenges.</a:t>
            </a:r>
            <a:endParaRPr sz="22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CTA [link]:  Learn more about our fixed-cost Strategic Legal Counsel plans designed for Entrepreneurs.</a:t>
            </a:r>
            <a:endParaRPr sz="2200" b="1">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p:txBody>
      </p:sp>
      <p:sp>
        <p:nvSpPr>
          <p:cNvPr id="1153" name="Google Shape;1153;p131"/>
          <p:cNvSpPr txBox="1"/>
          <p:nvPr/>
        </p:nvSpPr>
        <p:spPr>
          <a:xfrm>
            <a:off x="7668954" y="4405225"/>
            <a:ext cx="4239600" cy="46395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b="1">
                <a:latin typeface="Montserrat"/>
                <a:ea typeface="Montserrat"/>
                <a:cs typeface="Montserrat"/>
                <a:sym typeface="Montserrat"/>
              </a:rPr>
              <a:t>Law and entrepreneurial experience, perfectly aligned.</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Like you, we are entrepreneurs. Unlike you, we are attorneys.  We call ourselves Equinox because we serve our clients by bringing law and entrepreneurial expertise into perfect alignment. We remove the barriers of costs, response time, and complexities giving your business the freedom and confidence to go boldly into the unknown. </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CTA [link]: Add Strategic Legal Counsel to your team. </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p:txBody>
      </p:sp>
      <p:sp>
        <p:nvSpPr>
          <p:cNvPr id="1154" name="Google Shape;1154;p131"/>
          <p:cNvSpPr txBox="1"/>
          <p:nvPr/>
        </p:nvSpPr>
        <p:spPr>
          <a:xfrm>
            <a:off x="17187650" y="4405225"/>
            <a:ext cx="4239600" cy="79725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b="1">
                <a:latin typeface="Montserrat"/>
                <a:ea typeface="Montserrat"/>
                <a:cs typeface="Montserrat"/>
                <a:sym typeface="Montserrat"/>
              </a:rPr>
              <a:t>Go boldly* into the unknown  (*and legally)</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Never again hesitate in making crucial business decisions.  With Equinox on your side, you have a team of strategic-minded, experienced entrepreneur attorneys who understand what it takes to lead and grow a successful business. </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lvl="0" indent="0" algn="l" rtl="0">
              <a:lnSpc>
                <a:spcPct val="115000"/>
              </a:lnSpc>
              <a:spcBef>
                <a:spcPts val="0"/>
              </a:spcBef>
              <a:spcAft>
                <a:spcPts val="0"/>
              </a:spcAft>
              <a:buNone/>
            </a:pPr>
            <a:endParaRPr sz="2200">
              <a:latin typeface="Montserrat"/>
              <a:ea typeface="Montserrat"/>
              <a:cs typeface="Montserrat"/>
              <a:sym typeface="Montserrat"/>
            </a:endParaRPr>
          </a:p>
          <a:p>
            <a:pPr marL="0" lvl="0" indent="0" algn="l" rtl="0">
              <a:lnSpc>
                <a:spcPct val="115000"/>
              </a:lnSpc>
              <a:spcBef>
                <a:spcPts val="0"/>
              </a:spcBef>
              <a:spcAft>
                <a:spcPts val="0"/>
              </a:spcAft>
              <a:buNone/>
            </a:pPr>
            <a:r>
              <a:rPr lang="en-US" sz="2200" b="1">
                <a:latin typeface="Montserrat"/>
                <a:ea typeface="Montserrat"/>
                <a:cs typeface="Montserrat"/>
                <a:sym typeface="Montserrat"/>
              </a:rPr>
              <a:t>CTA [link]: See how Strategic Legal Counsel can help your business.</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p:txBody>
      </p:sp>
      <p:sp>
        <p:nvSpPr>
          <p:cNvPr id="1155" name="Google Shape;1155;p131"/>
          <p:cNvSpPr txBox="1"/>
          <p:nvPr/>
        </p:nvSpPr>
        <p:spPr>
          <a:xfrm>
            <a:off x="2808550" y="4405225"/>
            <a:ext cx="4239600" cy="46395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b="1">
                <a:latin typeface="Montserrat"/>
                <a:ea typeface="Montserrat"/>
                <a:cs typeface="Montserrat"/>
                <a:sym typeface="Montserrat"/>
              </a:rPr>
              <a:t>Take on business complexities with the power of law on your team</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The power of law is often used against those who “don’t know, what they don’t know.”  Not anymore. Equinox levels the field for entrepreneurs. We remove the barriers of costs, response time, and complexity so that entrepreneurs can have a “Chief Legal Officer” on their team with same strategic law advantages as the mega corps.</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r>
              <a:rPr lang="en-US" sz="2200" b="1">
                <a:latin typeface="Montserrat"/>
                <a:ea typeface="Montserrat"/>
                <a:cs typeface="Montserrat"/>
                <a:sym typeface="Montserrat"/>
              </a:rPr>
              <a:t>CTA [link]: Add Strategic Legal Counsel to your team. </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p:txBody>
      </p:sp>
      <p:sp>
        <p:nvSpPr>
          <p:cNvPr id="1156" name="Google Shape;1156;p131"/>
          <p:cNvSpPr txBox="1"/>
          <p:nvPr/>
        </p:nvSpPr>
        <p:spPr>
          <a:xfrm>
            <a:off x="2073975" y="1346275"/>
            <a:ext cx="7864200" cy="12201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800" i="1">
                <a:latin typeface="Montserrat"/>
                <a:ea typeface="Montserrat"/>
                <a:cs typeface="Montserrat"/>
                <a:sym typeface="Montserrat"/>
              </a:rPr>
              <a:t>Copy for use in LinkedIn and Facebook organic and paid posts. Long body copy always to be placed in post not images.</a:t>
            </a:r>
            <a:endParaRPr sz="2200" i="1">
              <a:latin typeface="Montserrat"/>
              <a:ea typeface="Montserrat"/>
              <a:cs typeface="Montserrat"/>
              <a:sym typeface="Montserra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60"/>
        <p:cNvGrpSpPr/>
        <p:nvPr/>
      </p:nvGrpSpPr>
      <p:grpSpPr>
        <a:xfrm>
          <a:off x="0" y="0"/>
          <a:ext cx="0" cy="0"/>
          <a:chOff x="0" y="0"/>
          <a:chExt cx="0" cy="0"/>
        </a:xfrm>
      </p:grpSpPr>
      <p:cxnSp>
        <p:nvCxnSpPr>
          <p:cNvPr id="1161" name="Google Shape;1161;p132"/>
          <p:cNvCxnSpPr/>
          <p:nvPr/>
        </p:nvCxnSpPr>
        <p:spPr>
          <a:xfrm>
            <a:off x="2808553" y="3566471"/>
            <a:ext cx="18350700" cy="0"/>
          </a:xfrm>
          <a:prstGeom prst="straightConnector1">
            <a:avLst/>
          </a:prstGeom>
          <a:noFill/>
          <a:ln w="9525" cap="flat" cmpd="sng">
            <a:solidFill>
              <a:srgbClr val="000000"/>
            </a:solidFill>
            <a:prstDash val="solid"/>
            <a:miter lim="400000"/>
            <a:headEnd type="none" w="sm" len="sm"/>
            <a:tailEnd type="none" w="sm" len="sm"/>
          </a:ln>
        </p:spPr>
      </p:cxnSp>
      <p:sp>
        <p:nvSpPr>
          <p:cNvPr id="1162" name="Google Shape;1162;p132"/>
          <p:cNvSpPr txBox="1"/>
          <p:nvPr/>
        </p:nvSpPr>
        <p:spPr>
          <a:xfrm>
            <a:off x="2808553" y="2977475"/>
            <a:ext cx="57912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FACEBOOK/LINKEDIN POSTS</a:t>
            </a:r>
            <a:endParaRPr/>
          </a:p>
        </p:txBody>
      </p:sp>
      <p:sp>
        <p:nvSpPr>
          <p:cNvPr id="1163" name="Google Shape;1163;p132"/>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Proxima Nova"/>
                <a:ea typeface="Proxima Nova"/>
                <a:cs typeface="Proxima Nova"/>
                <a:sym typeface="Proxima Nova"/>
              </a:rPr>
              <a:t>SOCIAL MEDIA</a:t>
            </a:r>
            <a:endParaRPr sz="3000" b="1" i="1">
              <a:solidFill>
                <a:srgbClr val="222222"/>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p:txBody>
      </p:sp>
      <p:pic>
        <p:nvPicPr>
          <p:cNvPr id="1164" name="Google Shape;1164;p132"/>
          <p:cNvPicPr preferRelativeResize="0"/>
          <p:nvPr/>
        </p:nvPicPr>
        <p:blipFill>
          <a:blip r:embed="rId3">
            <a:alphaModFix/>
          </a:blip>
          <a:stretch>
            <a:fillRect/>
          </a:stretch>
        </p:blipFill>
        <p:spPr>
          <a:xfrm>
            <a:off x="491433" y="382925"/>
            <a:ext cx="1417083" cy="1228198"/>
          </a:xfrm>
          <a:prstGeom prst="rect">
            <a:avLst/>
          </a:prstGeom>
          <a:noFill/>
          <a:ln>
            <a:noFill/>
          </a:ln>
        </p:spPr>
      </p:pic>
      <p:sp>
        <p:nvSpPr>
          <p:cNvPr id="1165" name="Google Shape;1165;p132"/>
          <p:cNvSpPr txBox="1"/>
          <p:nvPr/>
        </p:nvSpPr>
        <p:spPr>
          <a:xfrm>
            <a:off x="12335755" y="4236075"/>
            <a:ext cx="4297200" cy="43470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2200" b="1">
                <a:latin typeface="Montserrat"/>
                <a:ea typeface="Montserrat"/>
                <a:cs typeface="Montserrat"/>
                <a:sym typeface="Montserrat"/>
              </a:rPr>
              <a:t>Mega corps aren’t the only ones with an army of attorneys.</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r>
              <a:rPr lang="en-US" sz="2200">
                <a:latin typeface="Montserrat"/>
                <a:ea typeface="Montserrat"/>
                <a:cs typeface="Montserrat"/>
                <a:sym typeface="Montserrat"/>
              </a:rPr>
              <a:t>Equinox the playing field with the full power of law on your side.  Get the strategic legal help your business needs at a fixed monthly cost so you can lead your business boldly into the unknown. </a:t>
            </a:r>
            <a:endParaRPr sz="22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CTA [link]:  Meet your army of attorneys.</a:t>
            </a:r>
            <a:endParaRPr sz="2200" b="1">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p:txBody>
      </p:sp>
      <p:sp>
        <p:nvSpPr>
          <p:cNvPr id="1166" name="Google Shape;1166;p132"/>
          <p:cNvSpPr txBox="1"/>
          <p:nvPr/>
        </p:nvSpPr>
        <p:spPr>
          <a:xfrm>
            <a:off x="7682538" y="4236075"/>
            <a:ext cx="4297200" cy="71832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b="1">
                <a:latin typeface="Montserrat"/>
                <a:ea typeface="Montserrat"/>
                <a:cs typeface="Montserrat"/>
                <a:sym typeface="Montserrat"/>
              </a:rPr>
              <a:t>Is your business at risk? </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b="1">
                <a:latin typeface="Montserrat"/>
                <a:ea typeface="Montserrat"/>
                <a:cs typeface="Montserrat"/>
                <a:sym typeface="Montserrat"/>
              </a:rPr>
              <a:t>Are you current with changing government laws? </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b="1">
                <a:latin typeface="Montserrat"/>
                <a:ea typeface="Montserrat"/>
                <a:cs typeface="Montserrat"/>
                <a:sym typeface="Montserrat"/>
              </a:rPr>
              <a:t>Are you leaving money in contract negotiations? </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Find out where your business stands. Complete a  complimentary, no obligation evaluation to identify needs and uncover gaps in your business processes and compliance.  </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lvl="0" indent="0" algn="l" rtl="0">
              <a:lnSpc>
                <a:spcPct val="115000"/>
              </a:lnSpc>
              <a:spcBef>
                <a:spcPts val="0"/>
              </a:spcBef>
              <a:spcAft>
                <a:spcPts val="0"/>
              </a:spcAft>
              <a:buNone/>
            </a:pPr>
            <a:r>
              <a:rPr lang="en-US" sz="2200" b="1">
                <a:latin typeface="Montserrat"/>
                <a:ea typeface="Montserrat"/>
                <a:cs typeface="Montserrat"/>
                <a:sym typeface="Montserrat"/>
              </a:rPr>
              <a:t>CTA [link]: Take our complimentary Business Health Assessment </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p:txBody>
      </p:sp>
      <p:sp>
        <p:nvSpPr>
          <p:cNvPr id="1167" name="Google Shape;1167;p132"/>
          <p:cNvSpPr txBox="1"/>
          <p:nvPr/>
        </p:nvSpPr>
        <p:spPr>
          <a:xfrm>
            <a:off x="17330824" y="4236075"/>
            <a:ext cx="4096200" cy="79725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b="1">
                <a:latin typeface="Montserrat"/>
                <a:ea typeface="Montserrat"/>
                <a:cs typeface="Montserrat"/>
                <a:sym typeface="Montserrat"/>
              </a:rPr>
              <a:t>We imagine a world where entrepreneurs have the same strategic law advantages as the mega corps.</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That’s why we do everything in our power to remove the barriers of costs, response time, and complexity to make it possible for all business leaders to have a “Chief Legal Officer” on their team.</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r>
              <a:rPr lang="en-US" sz="2200" b="1">
                <a:latin typeface="Montserrat"/>
                <a:ea typeface="Montserrat"/>
                <a:cs typeface="Montserrat"/>
                <a:sym typeface="Montserrat"/>
              </a:rPr>
              <a:t>CTA [link]: Learn more about how our fixed cost, Strategic Legal Counsel is leveling the playing field.</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p:txBody>
      </p:sp>
      <p:sp>
        <p:nvSpPr>
          <p:cNvPr id="1168" name="Google Shape;1168;p132"/>
          <p:cNvSpPr txBox="1"/>
          <p:nvPr/>
        </p:nvSpPr>
        <p:spPr>
          <a:xfrm>
            <a:off x="2755975" y="4236075"/>
            <a:ext cx="4297200" cy="90720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b="1">
                <a:latin typeface="Montserrat"/>
                <a:ea typeface="Montserrat"/>
                <a:cs typeface="Montserrat"/>
                <a:sym typeface="Montserrat"/>
              </a:rPr>
              <a:t>Add the power of law to your team, at a fraction of traditional legal cost.</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Just as you may tap into a managed services provider (MSP) for HR, accounting or IT to expand your capabilities (without adding to your headcount), you can also tap into the power of law.</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Introducing a new managed services  approach to law with a fixed monthly cost,  that makes it possible for every business can have the same strategic law advantages as the mega corps.</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r>
              <a:rPr lang="en-US" sz="2200" b="1">
                <a:latin typeface="Montserrat"/>
                <a:ea typeface="Montserrat"/>
                <a:cs typeface="Montserrat"/>
                <a:sym typeface="Montserrat"/>
              </a:rPr>
              <a:t>CTA [link]: See how Strategic Legal Counsel can help your business.</a:t>
            </a:r>
            <a:endParaRPr sz="2200">
              <a:latin typeface="Montserrat"/>
              <a:ea typeface="Montserrat"/>
              <a:cs typeface="Montserrat"/>
              <a:sym typeface="Montserrat"/>
            </a:endParaRPr>
          </a:p>
          <a:p>
            <a:pPr marL="0" lvl="0" indent="0" algn="l" rtl="0">
              <a:lnSpc>
                <a:spcPct val="115000"/>
              </a:lnSpc>
              <a:spcBef>
                <a:spcPts val="0"/>
              </a:spcBef>
              <a:spcAft>
                <a:spcPts val="0"/>
              </a:spcAft>
              <a:buNone/>
            </a:pPr>
            <a:r>
              <a:rPr lang="en-US" sz="2200" b="1">
                <a:latin typeface="Montserrat"/>
                <a:ea typeface="Montserrat"/>
                <a:cs typeface="Montserrat"/>
                <a:sym typeface="Montserrat"/>
              </a:rPr>
              <a:t> </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p:txBody>
      </p:sp>
      <p:sp>
        <p:nvSpPr>
          <p:cNvPr id="1169" name="Google Shape;1169;p132"/>
          <p:cNvSpPr txBox="1"/>
          <p:nvPr/>
        </p:nvSpPr>
        <p:spPr>
          <a:xfrm>
            <a:off x="2073975" y="1346275"/>
            <a:ext cx="7864200" cy="12201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800" i="1">
                <a:latin typeface="Montserrat"/>
                <a:ea typeface="Montserrat"/>
                <a:cs typeface="Montserrat"/>
                <a:sym typeface="Montserrat"/>
              </a:rPr>
              <a:t>Copy for use in LinkedIn and Facebook organic and paid posts. Long body copy always to be placed in post not images.</a:t>
            </a:r>
            <a:endParaRPr sz="2200" i="1">
              <a:latin typeface="Montserrat"/>
              <a:ea typeface="Montserrat"/>
              <a:cs typeface="Montserrat"/>
              <a:sym typeface="Montserra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73"/>
        <p:cNvGrpSpPr/>
        <p:nvPr/>
      </p:nvGrpSpPr>
      <p:grpSpPr>
        <a:xfrm>
          <a:off x="0" y="0"/>
          <a:ext cx="0" cy="0"/>
          <a:chOff x="0" y="0"/>
          <a:chExt cx="0" cy="0"/>
        </a:xfrm>
      </p:grpSpPr>
      <p:cxnSp>
        <p:nvCxnSpPr>
          <p:cNvPr id="1174" name="Google Shape;1174;p133"/>
          <p:cNvCxnSpPr/>
          <p:nvPr/>
        </p:nvCxnSpPr>
        <p:spPr>
          <a:xfrm>
            <a:off x="2808558" y="3566471"/>
            <a:ext cx="18378900" cy="0"/>
          </a:xfrm>
          <a:prstGeom prst="straightConnector1">
            <a:avLst/>
          </a:prstGeom>
          <a:noFill/>
          <a:ln w="9525" cap="flat" cmpd="sng">
            <a:solidFill>
              <a:srgbClr val="000000"/>
            </a:solidFill>
            <a:prstDash val="solid"/>
            <a:miter lim="400000"/>
            <a:headEnd type="none" w="sm" len="sm"/>
            <a:tailEnd type="none" w="sm" len="sm"/>
          </a:ln>
        </p:spPr>
      </p:cxnSp>
      <p:sp>
        <p:nvSpPr>
          <p:cNvPr id="1175" name="Google Shape;1175;p133"/>
          <p:cNvSpPr txBox="1"/>
          <p:nvPr/>
        </p:nvSpPr>
        <p:spPr>
          <a:xfrm>
            <a:off x="2839170" y="296352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TWEETS</a:t>
            </a:r>
            <a:endParaRPr/>
          </a:p>
        </p:txBody>
      </p:sp>
      <p:sp>
        <p:nvSpPr>
          <p:cNvPr id="1176" name="Google Shape;1176;p133"/>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Proxima Nova"/>
                <a:ea typeface="Proxima Nova"/>
                <a:cs typeface="Proxima Nova"/>
                <a:sym typeface="Proxima Nova"/>
              </a:rPr>
              <a:t>SOCIAL MEDIA</a:t>
            </a:r>
            <a:endParaRPr sz="3000" b="1" i="1">
              <a:solidFill>
                <a:srgbClr val="222222"/>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p:txBody>
      </p:sp>
      <p:pic>
        <p:nvPicPr>
          <p:cNvPr id="1177" name="Google Shape;1177;p133"/>
          <p:cNvPicPr preferRelativeResize="0"/>
          <p:nvPr/>
        </p:nvPicPr>
        <p:blipFill>
          <a:blip r:embed="rId3">
            <a:alphaModFix/>
          </a:blip>
          <a:stretch>
            <a:fillRect/>
          </a:stretch>
        </p:blipFill>
        <p:spPr>
          <a:xfrm>
            <a:off x="491433" y="382925"/>
            <a:ext cx="1417083" cy="1228198"/>
          </a:xfrm>
          <a:prstGeom prst="rect">
            <a:avLst/>
          </a:prstGeom>
          <a:noFill/>
          <a:ln>
            <a:noFill/>
          </a:ln>
        </p:spPr>
      </p:pic>
      <p:sp>
        <p:nvSpPr>
          <p:cNvPr id="1178" name="Google Shape;1178;p133"/>
          <p:cNvSpPr txBox="1"/>
          <p:nvPr/>
        </p:nvSpPr>
        <p:spPr>
          <a:xfrm>
            <a:off x="2839175" y="4506725"/>
            <a:ext cx="5796600" cy="81672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Clr>
                <a:srgbClr val="000000"/>
              </a:buClr>
              <a:buSzPts val="2400"/>
              <a:buFont typeface="Montserrat"/>
              <a:buNone/>
            </a:pPr>
            <a:r>
              <a:rPr lang="en-US" sz="2200">
                <a:latin typeface="Montserrat"/>
                <a:ea typeface="Montserrat"/>
                <a:cs typeface="Montserrat"/>
                <a:sym typeface="Montserrat"/>
              </a:rPr>
              <a:t>Equinox the playing field with Strategic Legal Counsel on your team. </a:t>
            </a:r>
            <a:r>
              <a:rPr lang="en-US" sz="2200" b="1">
                <a:latin typeface="Montserrat"/>
                <a:ea typeface="Montserrat"/>
                <a:cs typeface="Montserrat"/>
                <a:sym typeface="Montserrat"/>
              </a:rPr>
              <a:t>[link]</a:t>
            </a:r>
            <a:endParaRPr sz="2200" b="1">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r>
              <a:rPr lang="en-US" sz="2200">
                <a:latin typeface="Montserrat"/>
                <a:ea typeface="Montserrat"/>
                <a:cs typeface="Montserrat"/>
                <a:sym typeface="Montserrat"/>
              </a:rPr>
              <a:t>Take on business complexities with the power of law on your team.  Strategic Legal Counsel For Entrepreneurs </a:t>
            </a:r>
            <a:r>
              <a:rPr lang="en-US" sz="2200" b="1">
                <a:latin typeface="Montserrat"/>
                <a:ea typeface="Montserrat"/>
                <a:cs typeface="Montserrat"/>
                <a:sym typeface="Montserrat"/>
              </a:rPr>
              <a:t>[link]</a:t>
            </a:r>
            <a:endParaRPr sz="2200" b="1">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r>
              <a:rPr lang="en-US" sz="2200">
                <a:latin typeface="Montserrat"/>
                <a:ea typeface="Montserrat"/>
                <a:cs typeface="Montserrat"/>
                <a:sym typeface="Montserrat"/>
              </a:rPr>
              <a:t>Law and entrepreneurial experience, perfectly aligned. Get the strategic legal help your business needs, when you need it for a fixed monthly cost from a team of lawyers who understand your unique challenges. </a:t>
            </a:r>
            <a:r>
              <a:rPr lang="en-US" sz="2200" b="1">
                <a:latin typeface="Montserrat"/>
                <a:ea typeface="Montserrat"/>
                <a:cs typeface="Montserrat"/>
                <a:sym typeface="Montserrat"/>
              </a:rPr>
              <a:t>[link]</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r>
              <a:rPr lang="en-US" sz="2200">
                <a:latin typeface="Montserrat"/>
                <a:ea typeface="Montserrat"/>
                <a:cs typeface="Montserrat"/>
                <a:sym typeface="Montserrat"/>
              </a:rPr>
              <a:t>We remove the barriers of 💰, response ⏰, and 🧠  so that every business can have the same strategic law advantages as the mega corps. </a:t>
            </a:r>
            <a:r>
              <a:rPr lang="en-US" sz="2200" b="1">
                <a:latin typeface="Montserrat"/>
                <a:ea typeface="Montserrat"/>
                <a:cs typeface="Montserrat"/>
                <a:sym typeface="Montserrat"/>
              </a:rPr>
              <a:t>[link]</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r>
              <a:rPr lang="en-US" sz="2200">
                <a:latin typeface="Montserrat"/>
                <a:ea typeface="Montserrat"/>
                <a:cs typeface="Montserrat"/>
                <a:sym typeface="Montserrat"/>
              </a:rPr>
              <a:t>Go boldly* into the unknown  (*and legally) </a:t>
            </a:r>
            <a:r>
              <a:rPr lang="en-US" sz="2200" b="1">
                <a:latin typeface="Montserrat"/>
                <a:ea typeface="Montserrat"/>
                <a:cs typeface="Montserrat"/>
                <a:sym typeface="Montserrat"/>
              </a:rPr>
              <a:t>[link]</a:t>
            </a:r>
            <a:endParaRPr sz="22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p:txBody>
      </p:sp>
      <p:sp>
        <p:nvSpPr>
          <p:cNvPr id="1179" name="Google Shape;1179;p133"/>
          <p:cNvSpPr txBox="1"/>
          <p:nvPr/>
        </p:nvSpPr>
        <p:spPr>
          <a:xfrm>
            <a:off x="9816363" y="4506725"/>
            <a:ext cx="5558100" cy="85902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a:latin typeface="Montserrat"/>
                <a:ea typeface="Montserrat"/>
                <a:cs typeface="Montserrat"/>
                <a:sym typeface="Montserrat"/>
              </a:rPr>
              <a:t>With Equinox on your side, you have a team of strategic-minded attorneys who understand what it takes to lead and grow a successful business. </a:t>
            </a:r>
            <a:r>
              <a:rPr lang="en-US" sz="2200" b="1">
                <a:latin typeface="Montserrat"/>
                <a:ea typeface="Montserrat"/>
                <a:cs typeface="Montserrat"/>
                <a:sym typeface="Montserrat"/>
              </a:rPr>
              <a:t>[link]</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Never again hesitate in making the decisions needed to grow and protect your business and your people. </a:t>
            </a:r>
            <a:r>
              <a:rPr lang="en-US" sz="2200" b="1">
                <a:latin typeface="Montserrat"/>
                <a:ea typeface="Montserrat"/>
                <a:cs typeface="Montserrat"/>
                <a:sym typeface="Montserrat"/>
              </a:rPr>
              <a:t>[link]</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lvl="0" indent="0" algn="l" rtl="0">
              <a:lnSpc>
                <a:spcPct val="115000"/>
              </a:lnSpc>
              <a:spcBef>
                <a:spcPts val="0"/>
              </a:spcBef>
              <a:spcAft>
                <a:spcPts val="0"/>
              </a:spcAft>
              <a:buNone/>
            </a:pPr>
            <a:r>
              <a:rPr lang="en-US" sz="2200">
                <a:latin typeface="Montserrat"/>
                <a:ea typeface="Montserrat"/>
                <a:cs typeface="Montserrat"/>
                <a:sym typeface="Montserrat"/>
              </a:rPr>
              <a:t>Equinox the playing field  with our fixed monthly cost, managed services approach that enables every business can have the same strategic law advantages as the mega corps. </a:t>
            </a:r>
            <a:r>
              <a:rPr lang="en-US" sz="2200" b="1">
                <a:latin typeface="Montserrat"/>
                <a:ea typeface="Montserrat"/>
                <a:cs typeface="Montserrat"/>
                <a:sym typeface="Montserrat"/>
              </a:rPr>
              <a:t>[link]</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r>
              <a:rPr lang="en-US" sz="2200">
                <a:latin typeface="Montserrat"/>
                <a:ea typeface="Montserrat"/>
                <a:cs typeface="Montserrat"/>
                <a:sym typeface="Montserrat"/>
              </a:rPr>
              <a:t>Find out if Equinox is the right fit for your business. Take our complimentary Business Health Assessment </a:t>
            </a:r>
            <a:r>
              <a:rPr lang="en-US" sz="2200" b="1">
                <a:latin typeface="Montserrat"/>
                <a:ea typeface="Montserrat"/>
                <a:cs typeface="Montserrat"/>
                <a:sym typeface="Montserrat"/>
              </a:rPr>
              <a:t>[link]</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r>
              <a:rPr lang="en-US" sz="2200">
                <a:latin typeface="Montserrat"/>
                <a:ea typeface="Montserrat"/>
                <a:cs typeface="Montserrat"/>
                <a:sym typeface="Montserrat"/>
              </a:rPr>
              <a:t>Learn more about how our fixed cost, Strategic Legal Counsel is leveling the playing field. </a:t>
            </a:r>
            <a:r>
              <a:rPr lang="en-US" sz="2200" b="1">
                <a:latin typeface="Montserrat"/>
                <a:ea typeface="Montserrat"/>
                <a:cs typeface="Montserrat"/>
                <a:sym typeface="Montserrat"/>
              </a:rPr>
              <a:t>[link]</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a:latin typeface="Montserrat"/>
              <a:ea typeface="Montserrat"/>
              <a:cs typeface="Montserrat"/>
              <a:sym typeface="Montserrat"/>
            </a:endParaRPr>
          </a:p>
          <a:p>
            <a:pPr marL="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pic>
        <p:nvPicPr>
          <p:cNvPr id="1180" name="Google Shape;1180;p133"/>
          <p:cNvPicPr preferRelativeResize="0"/>
          <p:nvPr/>
        </p:nvPicPr>
        <p:blipFill>
          <a:blip r:embed="rId4">
            <a:alphaModFix/>
          </a:blip>
          <a:stretch>
            <a:fillRect/>
          </a:stretch>
        </p:blipFill>
        <p:spPr>
          <a:xfrm>
            <a:off x="2245825" y="4605249"/>
            <a:ext cx="453054" cy="472493"/>
          </a:xfrm>
          <a:prstGeom prst="rect">
            <a:avLst/>
          </a:prstGeom>
          <a:noFill/>
          <a:ln>
            <a:noFill/>
          </a:ln>
        </p:spPr>
      </p:pic>
      <p:pic>
        <p:nvPicPr>
          <p:cNvPr id="1181" name="Google Shape;1181;p133"/>
          <p:cNvPicPr preferRelativeResize="0"/>
          <p:nvPr/>
        </p:nvPicPr>
        <p:blipFill>
          <a:blip r:embed="rId4">
            <a:alphaModFix/>
          </a:blip>
          <a:stretch>
            <a:fillRect/>
          </a:stretch>
        </p:blipFill>
        <p:spPr>
          <a:xfrm>
            <a:off x="2245825" y="5797143"/>
            <a:ext cx="453054" cy="472493"/>
          </a:xfrm>
          <a:prstGeom prst="rect">
            <a:avLst/>
          </a:prstGeom>
          <a:noFill/>
          <a:ln>
            <a:noFill/>
          </a:ln>
        </p:spPr>
      </p:pic>
      <p:pic>
        <p:nvPicPr>
          <p:cNvPr id="1182" name="Google Shape;1182;p133"/>
          <p:cNvPicPr preferRelativeResize="0"/>
          <p:nvPr/>
        </p:nvPicPr>
        <p:blipFill>
          <a:blip r:embed="rId4">
            <a:alphaModFix/>
          </a:blip>
          <a:stretch>
            <a:fillRect/>
          </a:stretch>
        </p:blipFill>
        <p:spPr>
          <a:xfrm>
            <a:off x="2245825" y="7264858"/>
            <a:ext cx="453054" cy="472493"/>
          </a:xfrm>
          <a:prstGeom prst="rect">
            <a:avLst/>
          </a:prstGeom>
          <a:noFill/>
          <a:ln>
            <a:noFill/>
          </a:ln>
        </p:spPr>
      </p:pic>
      <p:pic>
        <p:nvPicPr>
          <p:cNvPr id="1183" name="Google Shape;1183;p133"/>
          <p:cNvPicPr preferRelativeResize="0"/>
          <p:nvPr/>
        </p:nvPicPr>
        <p:blipFill>
          <a:blip r:embed="rId4">
            <a:alphaModFix/>
          </a:blip>
          <a:stretch>
            <a:fillRect/>
          </a:stretch>
        </p:blipFill>
        <p:spPr>
          <a:xfrm>
            <a:off x="2245825" y="9924452"/>
            <a:ext cx="453054" cy="472493"/>
          </a:xfrm>
          <a:prstGeom prst="rect">
            <a:avLst/>
          </a:prstGeom>
          <a:noFill/>
          <a:ln>
            <a:noFill/>
          </a:ln>
        </p:spPr>
      </p:pic>
      <p:pic>
        <p:nvPicPr>
          <p:cNvPr id="1184" name="Google Shape;1184;p133"/>
          <p:cNvPicPr preferRelativeResize="0"/>
          <p:nvPr/>
        </p:nvPicPr>
        <p:blipFill>
          <a:blip r:embed="rId4">
            <a:alphaModFix/>
          </a:blip>
          <a:stretch>
            <a:fillRect/>
          </a:stretch>
        </p:blipFill>
        <p:spPr>
          <a:xfrm>
            <a:off x="2245825" y="11951807"/>
            <a:ext cx="453054" cy="472493"/>
          </a:xfrm>
          <a:prstGeom prst="rect">
            <a:avLst/>
          </a:prstGeom>
          <a:noFill/>
          <a:ln>
            <a:noFill/>
          </a:ln>
        </p:spPr>
      </p:pic>
      <p:sp>
        <p:nvSpPr>
          <p:cNvPr id="1185" name="Google Shape;1185;p133"/>
          <p:cNvSpPr txBox="1"/>
          <p:nvPr/>
        </p:nvSpPr>
        <p:spPr>
          <a:xfrm>
            <a:off x="16390409" y="4605250"/>
            <a:ext cx="5558100" cy="85902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2200">
                <a:latin typeface="Montserrat"/>
                <a:ea typeface="Montserrat"/>
                <a:cs typeface="Montserrat"/>
                <a:sym typeface="Montserrat"/>
              </a:rPr>
              <a:t>Meet your army of attorneys waiting in the wings. Equinox the playing field </a:t>
            </a:r>
            <a:r>
              <a:rPr lang="en-US" sz="2200" b="1">
                <a:latin typeface="Montserrat"/>
                <a:ea typeface="Montserrat"/>
                <a:cs typeface="Montserrat"/>
                <a:sym typeface="Montserrat"/>
              </a:rPr>
              <a:t>[link]</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r>
              <a:rPr lang="en-US" sz="2200">
                <a:latin typeface="Montserrat"/>
                <a:ea typeface="Montserrat"/>
                <a:cs typeface="Montserrat"/>
                <a:sym typeface="Montserrat"/>
              </a:rPr>
              <a:t>The mega corps use law to their advantage because they can. It’s time to Equinox the playing field for entrepreneurs and small businesses. </a:t>
            </a:r>
            <a:r>
              <a:rPr lang="en-US" sz="2200" b="1">
                <a:latin typeface="Montserrat"/>
                <a:ea typeface="Montserrat"/>
                <a:cs typeface="Montserrat"/>
                <a:sym typeface="Montserrat"/>
              </a:rPr>
              <a:t>[link]</a:t>
            </a: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As entrepreneurs ourselves, we get it. There’s no room for second guessing. No margin for errors or overspending. Every dollar and every minute matters. We are here to help. </a:t>
            </a:r>
            <a:r>
              <a:rPr lang="en-US" sz="2200" b="1">
                <a:latin typeface="Montserrat"/>
                <a:ea typeface="Montserrat"/>
                <a:cs typeface="Montserrat"/>
                <a:sym typeface="Montserrat"/>
              </a:rPr>
              <a:t>[link]</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r>
              <a:rPr lang="en-US" sz="2200">
                <a:latin typeface="Montserrat"/>
                <a:ea typeface="Montserrat"/>
                <a:cs typeface="Montserrat"/>
                <a:sym typeface="Montserrat"/>
              </a:rPr>
              <a:t>Your legal needs, like everything else today, are unpredictable. Going at it alone can be devastating.  So can paying exorbitant and unpredictable legal fees. There’s a better way: </a:t>
            </a:r>
            <a:r>
              <a:rPr lang="en-US" sz="2200" b="1">
                <a:latin typeface="Montserrat"/>
                <a:ea typeface="Montserrat"/>
                <a:cs typeface="Montserrat"/>
                <a:sym typeface="Montserrat"/>
              </a:rPr>
              <a:t>[link]</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pic>
        <p:nvPicPr>
          <p:cNvPr id="1186" name="Google Shape;1186;p133"/>
          <p:cNvPicPr preferRelativeResize="0"/>
          <p:nvPr/>
        </p:nvPicPr>
        <p:blipFill>
          <a:blip r:embed="rId4">
            <a:alphaModFix/>
          </a:blip>
          <a:stretch>
            <a:fillRect/>
          </a:stretch>
        </p:blipFill>
        <p:spPr>
          <a:xfrm>
            <a:off x="9221000" y="4605249"/>
            <a:ext cx="453054" cy="472493"/>
          </a:xfrm>
          <a:prstGeom prst="rect">
            <a:avLst/>
          </a:prstGeom>
          <a:noFill/>
          <a:ln>
            <a:noFill/>
          </a:ln>
        </p:spPr>
      </p:pic>
      <p:pic>
        <p:nvPicPr>
          <p:cNvPr id="1187" name="Google Shape;1187;p133"/>
          <p:cNvPicPr preferRelativeResize="0"/>
          <p:nvPr/>
        </p:nvPicPr>
        <p:blipFill>
          <a:blip r:embed="rId4">
            <a:alphaModFix/>
          </a:blip>
          <a:stretch>
            <a:fillRect/>
          </a:stretch>
        </p:blipFill>
        <p:spPr>
          <a:xfrm>
            <a:off x="9221000" y="6568293"/>
            <a:ext cx="453054" cy="472493"/>
          </a:xfrm>
          <a:prstGeom prst="rect">
            <a:avLst/>
          </a:prstGeom>
          <a:noFill/>
          <a:ln>
            <a:noFill/>
          </a:ln>
        </p:spPr>
      </p:pic>
      <p:pic>
        <p:nvPicPr>
          <p:cNvPr id="1188" name="Google Shape;1188;p133"/>
          <p:cNvPicPr preferRelativeResize="0"/>
          <p:nvPr/>
        </p:nvPicPr>
        <p:blipFill>
          <a:blip r:embed="rId4">
            <a:alphaModFix/>
          </a:blip>
          <a:stretch>
            <a:fillRect/>
          </a:stretch>
        </p:blipFill>
        <p:spPr>
          <a:xfrm>
            <a:off x="9221000" y="8036008"/>
            <a:ext cx="453054" cy="472493"/>
          </a:xfrm>
          <a:prstGeom prst="rect">
            <a:avLst/>
          </a:prstGeom>
          <a:noFill/>
          <a:ln>
            <a:noFill/>
          </a:ln>
        </p:spPr>
      </p:pic>
      <p:pic>
        <p:nvPicPr>
          <p:cNvPr id="1189" name="Google Shape;1189;p133"/>
          <p:cNvPicPr preferRelativeResize="0"/>
          <p:nvPr/>
        </p:nvPicPr>
        <p:blipFill>
          <a:blip r:embed="rId4">
            <a:alphaModFix/>
          </a:blip>
          <a:stretch>
            <a:fillRect/>
          </a:stretch>
        </p:blipFill>
        <p:spPr>
          <a:xfrm>
            <a:off x="9221000" y="10396952"/>
            <a:ext cx="453054" cy="472493"/>
          </a:xfrm>
          <a:prstGeom prst="rect">
            <a:avLst/>
          </a:prstGeom>
          <a:noFill/>
          <a:ln>
            <a:noFill/>
          </a:ln>
        </p:spPr>
      </p:pic>
      <p:pic>
        <p:nvPicPr>
          <p:cNvPr id="1190" name="Google Shape;1190;p133"/>
          <p:cNvPicPr preferRelativeResize="0"/>
          <p:nvPr/>
        </p:nvPicPr>
        <p:blipFill>
          <a:blip r:embed="rId4">
            <a:alphaModFix/>
          </a:blip>
          <a:stretch>
            <a:fillRect/>
          </a:stretch>
        </p:blipFill>
        <p:spPr>
          <a:xfrm>
            <a:off x="9221000" y="12283332"/>
            <a:ext cx="453054" cy="472493"/>
          </a:xfrm>
          <a:prstGeom prst="rect">
            <a:avLst/>
          </a:prstGeom>
          <a:noFill/>
          <a:ln>
            <a:noFill/>
          </a:ln>
        </p:spPr>
      </p:pic>
      <p:pic>
        <p:nvPicPr>
          <p:cNvPr id="1191" name="Google Shape;1191;p133"/>
          <p:cNvPicPr preferRelativeResize="0"/>
          <p:nvPr/>
        </p:nvPicPr>
        <p:blipFill>
          <a:blip r:embed="rId4">
            <a:alphaModFix/>
          </a:blip>
          <a:stretch>
            <a:fillRect/>
          </a:stretch>
        </p:blipFill>
        <p:spPr>
          <a:xfrm>
            <a:off x="15815550" y="4726537"/>
            <a:ext cx="453054" cy="472493"/>
          </a:xfrm>
          <a:prstGeom prst="rect">
            <a:avLst/>
          </a:prstGeom>
          <a:noFill/>
          <a:ln>
            <a:noFill/>
          </a:ln>
        </p:spPr>
      </p:pic>
      <p:pic>
        <p:nvPicPr>
          <p:cNvPr id="1192" name="Google Shape;1192;p133"/>
          <p:cNvPicPr preferRelativeResize="0"/>
          <p:nvPr/>
        </p:nvPicPr>
        <p:blipFill>
          <a:blip r:embed="rId4">
            <a:alphaModFix/>
          </a:blip>
          <a:stretch>
            <a:fillRect/>
          </a:stretch>
        </p:blipFill>
        <p:spPr>
          <a:xfrm>
            <a:off x="15815550" y="6269630"/>
            <a:ext cx="453054" cy="472493"/>
          </a:xfrm>
          <a:prstGeom prst="rect">
            <a:avLst/>
          </a:prstGeom>
          <a:noFill/>
          <a:ln>
            <a:noFill/>
          </a:ln>
        </p:spPr>
      </p:pic>
      <p:pic>
        <p:nvPicPr>
          <p:cNvPr id="1193" name="Google Shape;1193;p133"/>
          <p:cNvPicPr preferRelativeResize="0"/>
          <p:nvPr/>
        </p:nvPicPr>
        <p:blipFill>
          <a:blip r:embed="rId4">
            <a:alphaModFix/>
          </a:blip>
          <a:stretch>
            <a:fillRect/>
          </a:stretch>
        </p:blipFill>
        <p:spPr>
          <a:xfrm>
            <a:off x="15815550" y="8565571"/>
            <a:ext cx="453054" cy="472493"/>
          </a:xfrm>
          <a:prstGeom prst="rect">
            <a:avLst/>
          </a:prstGeom>
          <a:noFill/>
          <a:ln>
            <a:noFill/>
          </a:ln>
        </p:spPr>
      </p:pic>
      <p:pic>
        <p:nvPicPr>
          <p:cNvPr id="1194" name="Google Shape;1194;p133"/>
          <p:cNvPicPr preferRelativeResize="0"/>
          <p:nvPr/>
        </p:nvPicPr>
        <p:blipFill>
          <a:blip r:embed="rId4">
            <a:alphaModFix/>
          </a:blip>
          <a:stretch>
            <a:fillRect/>
          </a:stretch>
        </p:blipFill>
        <p:spPr>
          <a:xfrm>
            <a:off x="15815550" y="10861514"/>
            <a:ext cx="453054" cy="472493"/>
          </a:xfrm>
          <a:prstGeom prst="rect">
            <a:avLst/>
          </a:prstGeom>
          <a:noFill/>
          <a:ln>
            <a:noFill/>
          </a:ln>
        </p:spPr>
      </p:pic>
      <p:sp>
        <p:nvSpPr>
          <p:cNvPr id="1195" name="Google Shape;1195;p133"/>
          <p:cNvSpPr txBox="1"/>
          <p:nvPr/>
        </p:nvSpPr>
        <p:spPr>
          <a:xfrm>
            <a:off x="2073975" y="1346275"/>
            <a:ext cx="7864200" cy="12201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800" i="1">
                <a:latin typeface="Montserrat"/>
                <a:ea typeface="Montserrat"/>
                <a:cs typeface="Montserrat"/>
                <a:sym typeface="Montserrat"/>
              </a:rPr>
              <a:t>Copy for use on twitter adding links and hashtags as necessary. Minimal use of emojis. </a:t>
            </a:r>
            <a:endParaRPr sz="2200" i="1">
              <a:latin typeface="Montserrat"/>
              <a:ea typeface="Montserrat"/>
              <a:cs typeface="Montserrat"/>
              <a:sym typeface="Montserra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003B53"/>
        </a:solidFill>
        <a:effectLst/>
      </p:bgPr>
    </p:bg>
    <p:spTree>
      <p:nvGrpSpPr>
        <p:cNvPr id="1" name="Shape 1199"/>
        <p:cNvGrpSpPr/>
        <p:nvPr/>
      </p:nvGrpSpPr>
      <p:grpSpPr>
        <a:xfrm>
          <a:off x="0" y="0"/>
          <a:ext cx="0" cy="0"/>
          <a:chOff x="0" y="0"/>
          <a:chExt cx="0" cy="0"/>
        </a:xfrm>
      </p:grpSpPr>
      <p:pic>
        <p:nvPicPr>
          <p:cNvPr id="1200" name="Google Shape;1200;p134" descr="Voltage-Logo.png"/>
          <p:cNvPicPr preferRelativeResize="0"/>
          <p:nvPr/>
        </p:nvPicPr>
        <p:blipFill rotWithShape="1">
          <a:blip r:embed="rId3">
            <a:alphaModFix/>
          </a:blip>
          <a:srcRect/>
          <a:stretch/>
        </p:blipFill>
        <p:spPr>
          <a:xfrm>
            <a:off x="16969286" y="-4185926"/>
            <a:ext cx="4254545" cy="1460565"/>
          </a:xfrm>
          <a:prstGeom prst="rect">
            <a:avLst/>
          </a:prstGeom>
          <a:noFill/>
          <a:ln>
            <a:noFill/>
          </a:ln>
        </p:spPr>
      </p:pic>
      <p:sp>
        <p:nvSpPr>
          <p:cNvPr id="1201" name="Google Shape;1201;p134"/>
          <p:cNvSpPr txBox="1"/>
          <p:nvPr/>
        </p:nvSpPr>
        <p:spPr>
          <a:xfrm>
            <a:off x="2110675" y="6055825"/>
            <a:ext cx="20369400" cy="5525700"/>
          </a:xfrm>
          <a:prstGeom prst="rect">
            <a:avLst/>
          </a:prstGeom>
          <a:noFill/>
          <a:ln>
            <a:noFill/>
          </a:ln>
        </p:spPr>
        <p:txBody>
          <a:bodyPr spcFirstLastPara="1" wrap="square" lIns="91425" tIns="91425" rIns="91425" bIns="91425" anchor="t" anchorCtr="0">
            <a:noAutofit/>
          </a:bodyPr>
          <a:lstStyle/>
          <a:p>
            <a:pPr marL="0" lvl="0" indent="0" algn="ctr" rtl="0">
              <a:lnSpc>
                <a:spcPct val="70000"/>
              </a:lnSpc>
              <a:spcBef>
                <a:spcPts val="0"/>
              </a:spcBef>
              <a:spcAft>
                <a:spcPts val="0"/>
              </a:spcAft>
              <a:buNone/>
            </a:pPr>
            <a:r>
              <a:rPr lang="en-US" sz="12000">
                <a:solidFill>
                  <a:srgbClr val="FFFFFF"/>
                </a:solidFill>
                <a:latin typeface="Montserrat ExtraBold"/>
                <a:ea typeface="Montserrat ExtraBold"/>
                <a:cs typeface="Montserrat ExtraBold"/>
                <a:sym typeface="Montserrat ExtraBold"/>
              </a:rPr>
              <a:t>DESIGN BRICKS</a:t>
            </a:r>
            <a:endParaRPr sz="12000">
              <a:solidFill>
                <a:srgbClr val="FFFFFF"/>
              </a:solidFill>
              <a:latin typeface="Montserrat ExtraBold"/>
              <a:ea typeface="Montserrat ExtraBold"/>
              <a:cs typeface="Montserrat ExtraBold"/>
              <a:sym typeface="Montserrat ExtraBold"/>
            </a:endParaRPr>
          </a:p>
          <a:p>
            <a:pPr marL="0" lvl="0" indent="0" algn="l" rtl="0">
              <a:lnSpc>
                <a:spcPct val="70000"/>
              </a:lnSpc>
              <a:spcBef>
                <a:spcPts val="0"/>
              </a:spcBef>
              <a:spcAft>
                <a:spcPts val="0"/>
              </a:spcAft>
              <a:buNone/>
            </a:pPr>
            <a:endParaRPr sz="20000">
              <a:solidFill>
                <a:srgbClr val="FFFFFF"/>
              </a:solidFill>
              <a:latin typeface="Montserrat ExtraBold"/>
              <a:ea typeface="Montserrat ExtraBold"/>
              <a:cs typeface="Montserrat ExtraBold"/>
              <a:sym typeface="Montserrat ExtraBold"/>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05"/>
        <p:cNvGrpSpPr/>
        <p:nvPr/>
      </p:nvGrpSpPr>
      <p:grpSpPr>
        <a:xfrm>
          <a:off x="0" y="0"/>
          <a:ext cx="0" cy="0"/>
          <a:chOff x="0" y="0"/>
          <a:chExt cx="0" cy="0"/>
        </a:xfrm>
      </p:grpSpPr>
      <p:sp>
        <p:nvSpPr>
          <p:cNvPr id="1206" name="Google Shape;1206;p135"/>
          <p:cNvSpPr txBox="1">
            <a:spLocks noGrp="1"/>
          </p:cNvSpPr>
          <p:nvPr>
            <p:ph type="title"/>
          </p:nvPr>
        </p:nvSpPr>
        <p:spPr>
          <a:xfrm>
            <a:off x="1206500" y="1079500"/>
            <a:ext cx="5086500" cy="926100"/>
          </a:xfrm>
          <a:prstGeom prst="rect">
            <a:avLst/>
          </a:prstGeom>
          <a:noFill/>
          <a:ln>
            <a:noFill/>
          </a:ln>
        </p:spPr>
        <p:txBody>
          <a:bodyPr spcFirstLastPara="1" wrap="square" lIns="50800" tIns="50800" rIns="50800" bIns="50800" anchor="t"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a:latin typeface="Montserrat ExtraBold"/>
                <a:ea typeface="Montserrat ExtraBold"/>
                <a:cs typeface="Montserrat ExtraBold"/>
                <a:sym typeface="Montserrat ExtraBold"/>
              </a:rPr>
              <a:t>LOGO</a:t>
            </a:r>
            <a:r>
              <a:rPr lang="en-US" sz="4000" i="0" u="none" strike="noStrike" cap="none">
                <a:solidFill>
                  <a:srgbClr val="000000"/>
                </a:solidFill>
                <a:latin typeface="Montserrat ExtraBold"/>
                <a:ea typeface="Montserrat ExtraBold"/>
                <a:cs typeface="Montserrat ExtraBold"/>
                <a:sym typeface="Montserrat ExtraBold"/>
              </a:rPr>
              <a:t> </a:t>
            </a:r>
            <a:endParaRPr sz="4000" i="0" u="none" strike="noStrike" cap="none">
              <a:solidFill>
                <a:srgbClr val="000000"/>
              </a:solidFill>
              <a:latin typeface="Montserrat ExtraBold"/>
              <a:ea typeface="Montserrat ExtraBold"/>
              <a:cs typeface="Montserrat ExtraBold"/>
              <a:sym typeface="Montserrat ExtraBold"/>
            </a:endParaRPr>
          </a:p>
          <a:p>
            <a:pPr marL="0" lvl="0" indent="0" algn="l" rtl="0">
              <a:lnSpc>
                <a:spcPct val="80000"/>
              </a:lnSpc>
              <a:spcBef>
                <a:spcPts val="0"/>
              </a:spcBef>
              <a:spcAft>
                <a:spcPts val="0"/>
              </a:spcAft>
              <a:buClr>
                <a:srgbClr val="000000"/>
              </a:buClr>
              <a:buSzPts val="4000"/>
              <a:buFont typeface="Montserrat SemiBold"/>
              <a:buNone/>
            </a:pPr>
            <a:r>
              <a:rPr lang="en-US" sz="4000" i="0" u="none" strike="noStrike" cap="none">
                <a:solidFill>
                  <a:srgbClr val="000000"/>
                </a:solidFill>
                <a:latin typeface="Montserrat ExtraBold"/>
                <a:ea typeface="Montserrat ExtraBold"/>
                <a:cs typeface="Montserrat ExtraBold"/>
                <a:sym typeface="Montserrat ExtraBold"/>
              </a:rPr>
              <a:t>CONCEPT</a:t>
            </a:r>
            <a:endParaRPr>
              <a:latin typeface="Montserrat ExtraBold"/>
              <a:ea typeface="Montserrat ExtraBold"/>
              <a:cs typeface="Montserrat ExtraBold"/>
              <a:sym typeface="Montserrat ExtraBold"/>
            </a:endParaRPr>
          </a:p>
        </p:txBody>
      </p:sp>
      <p:sp>
        <p:nvSpPr>
          <p:cNvPr id="1207" name="Google Shape;1207;p135"/>
          <p:cNvSpPr txBox="1"/>
          <p:nvPr/>
        </p:nvSpPr>
        <p:spPr>
          <a:xfrm>
            <a:off x="1206500" y="3629525"/>
            <a:ext cx="7087800" cy="90225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Clr>
                <a:srgbClr val="000000"/>
              </a:buClr>
              <a:buSzPts val="2100"/>
              <a:buFont typeface="Montserrat"/>
              <a:buNone/>
            </a:pPr>
            <a:r>
              <a:rPr lang="en-US" sz="2600" b="1">
                <a:latin typeface="Montserrat"/>
                <a:ea typeface="Montserrat"/>
                <a:cs typeface="Montserrat"/>
                <a:sym typeface="Montserrat"/>
              </a:rPr>
              <a:t>Our logo represents our brand promise</a:t>
            </a:r>
            <a:r>
              <a:rPr lang="en-US" sz="2600">
                <a:latin typeface="Montserrat ExtraBold"/>
                <a:ea typeface="Montserrat ExtraBold"/>
                <a:cs typeface="Montserrat ExtraBold"/>
                <a:sym typeface="Montserrat ExtraBold"/>
              </a:rPr>
              <a:t> law and entrepreneurial experience, perfectly aligned.</a:t>
            </a:r>
            <a:endParaRPr sz="2600">
              <a:latin typeface="Montserrat ExtraBold"/>
              <a:ea typeface="Montserrat ExtraBold"/>
              <a:cs typeface="Montserrat ExtraBold"/>
              <a:sym typeface="Montserrat ExtraBold"/>
            </a:endParaRPr>
          </a:p>
          <a:p>
            <a:pPr marL="0" lvl="0" indent="0" algn="l" rtl="0">
              <a:lnSpc>
                <a:spcPct val="115000"/>
              </a:lnSpc>
              <a:spcBef>
                <a:spcPts val="0"/>
              </a:spcBef>
              <a:spcAft>
                <a:spcPts val="0"/>
              </a:spcAft>
              <a:buClr>
                <a:srgbClr val="000000"/>
              </a:buClr>
              <a:buSzPts val="2100"/>
              <a:buFont typeface="Montserrat"/>
              <a:buNone/>
            </a:pPr>
            <a:endParaRPr sz="22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100"/>
              <a:buFont typeface="Montserrat"/>
              <a:buNone/>
            </a:pPr>
            <a:r>
              <a:rPr lang="en-US" sz="2200">
                <a:latin typeface="Montserrat"/>
                <a:ea typeface="Montserrat"/>
                <a:cs typeface="Montserrat"/>
                <a:sym typeface="Montserrat"/>
              </a:rPr>
              <a:t>The “swirl” of day and night becoming one together is how we become one team with our clients with equal parts law and business. </a:t>
            </a:r>
            <a:endParaRPr sz="22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100"/>
              <a:buFont typeface="Montserrat"/>
              <a:buNone/>
            </a:pPr>
            <a:endParaRPr sz="22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100"/>
              <a:buFont typeface="Montserrat"/>
              <a:buNone/>
            </a:pPr>
            <a:r>
              <a:rPr lang="en-US" sz="2200">
                <a:latin typeface="Montserrat"/>
                <a:ea typeface="Montserrat"/>
                <a:cs typeface="Montserrat"/>
                <a:sym typeface="Montserrat"/>
              </a:rPr>
              <a:t>Balance and equity is in our namesake: the “equinox”, time (twice each year) when day and night are of approximately equal length as the sun crosses the celestial equator (about September 22 and March 20).</a:t>
            </a:r>
            <a:endParaRPr sz="22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100"/>
              <a:buFont typeface="Montserrat"/>
              <a:buNone/>
            </a:pPr>
            <a:endParaRPr sz="22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100"/>
              <a:buFont typeface="Montserrat"/>
              <a:buNone/>
            </a:pPr>
            <a:r>
              <a:rPr lang="en-US" sz="2200">
                <a:latin typeface="Montserrat"/>
                <a:ea typeface="Montserrat"/>
                <a:cs typeface="Montserrat"/>
                <a:sym typeface="Montserrat"/>
              </a:rPr>
              <a:t>In use, our logo shows up with and without the tagline.  It should be on white or bright brand gradient backgrounds to best convey the bold confidence we empower. </a:t>
            </a:r>
            <a:endParaRPr sz="22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100"/>
              <a:buFont typeface="Montserrat"/>
              <a:buNone/>
            </a:pPr>
            <a:endParaRPr sz="22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100"/>
              <a:buFont typeface="Montserrat"/>
              <a:buNone/>
            </a:pPr>
            <a:endParaRPr sz="22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ExtraBold"/>
              <a:buNone/>
            </a:pPr>
            <a:endParaRPr sz="2200">
              <a:latin typeface="Montserrat ExtraBold"/>
              <a:ea typeface="Montserrat ExtraBold"/>
              <a:cs typeface="Montserrat ExtraBold"/>
              <a:sym typeface="Montserrat ExtraBold"/>
            </a:endParaRPr>
          </a:p>
          <a:p>
            <a:pPr marL="0" lvl="0" indent="0" algn="l" rtl="0">
              <a:lnSpc>
                <a:spcPct val="115000"/>
              </a:lnSpc>
              <a:spcBef>
                <a:spcPts val="0"/>
              </a:spcBef>
              <a:spcAft>
                <a:spcPts val="0"/>
              </a:spcAft>
              <a:buClr>
                <a:srgbClr val="000000"/>
              </a:buClr>
              <a:buSzPts val="2100"/>
              <a:buFont typeface="Montserra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ExtraBold"/>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ExtraBold"/>
              <a:buNone/>
            </a:pPr>
            <a:endParaRPr sz="2200">
              <a:latin typeface="Montserrat"/>
              <a:ea typeface="Montserrat"/>
              <a:cs typeface="Montserrat"/>
              <a:sym typeface="Montserrat"/>
            </a:endParaRPr>
          </a:p>
        </p:txBody>
      </p:sp>
      <p:pic>
        <p:nvPicPr>
          <p:cNvPr id="1208" name="Google Shape;1208;p135"/>
          <p:cNvPicPr preferRelativeResize="0"/>
          <p:nvPr/>
        </p:nvPicPr>
        <p:blipFill>
          <a:blip r:embed="rId3">
            <a:alphaModFix/>
          </a:blip>
          <a:stretch>
            <a:fillRect/>
          </a:stretch>
        </p:blipFill>
        <p:spPr>
          <a:xfrm>
            <a:off x="16298975" y="4911262"/>
            <a:ext cx="5019049" cy="3879466"/>
          </a:xfrm>
          <a:prstGeom prst="rect">
            <a:avLst/>
          </a:prstGeom>
          <a:noFill/>
          <a:ln w="9525" cap="flat" cmpd="sng">
            <a:solidFill>
              <a:schemeClr val="dk2"/>
            </a:solidFill>
            <a:prstDash val="solid"/>
            <a:round/>
            <a:headEnd type="none" w="sm" len="sm"/>
            <a:tailEnd type="none" w="sm" len="sm"/>
          </a:ln>
        </p:spPr>
      </p:pic>
      <p:pic>
        <p:nvPicPr>
          <p:cNvPr id="1209" name="Google Shape;1209;p135"/>
          <p:cNvPicPr preferRelativeResize="0"/>
          <p:nvPr/>
        </p:nvPicPr>
        <p:blipFill>
          <a:blip r:embed="rId4">
            <a:alphaModFix/>
          </a:blip>
          <a:stretch>
            <a:fillRect/>
          </a:stretch>
        </p:blipFill>
        <p:spPr>
          <a:xfrm>
            <a:off x="16253750" y="672970"/>
            <a:ext cx="5086500" cy="3929130"/>
          </a:xfrm>
          <a:prstGeom prst="rect">
            <a:avLst/>
          </a:prstGeom>
          <a:noFill/>
          <a:ln>
            <a:noFill/>
          </a:ln>
        </p:spPr>
      </p:pic>
      <p:pic>
        <p:nvPicPr>
          <p:cNvPr id="1210" name="Google Shape;1210;p135"/>
          <p:cNvPicPr preferRelativeResize="0"/>
          <p:nvPr/>
        </p:nvPicPr>
        <p:blipFill>
          <a:blip r:embed="rId5">
            <a:alphaModFix/>
          </a:blip>
          <a:stretch>
            <a:fillRect/>
          </a:stretch>
        </p:blipFill>
        <p:spPr>
          <a:xfrm>
            <a:off x="10862737" y="9132351"/>
            <a:ext cx="5019049" cy="3879474"/>
          </a:xfrm>
          <a:prstGeom prst="rect">
            <a:avLst/>
          </a:prstGeom>
          <a:noFill/>
          <a:ln w="9525" cap="flat" cmpd="sng">
            <a:solidFill>
              <a:schemeClr val="dk2"/>
            </a:solidFill>
            <a:prstDash val="solid"/>
            <a:round/>
            <a:headEnd type="none" w="sm" len="sm"/>
            <a:tailEnd type="none" w="sm" len="sm"/>
          </a:ln>
        </p:spPr>
      </p:pic>
      <p:pic>
        <p:nvPicPr>
          <p:cNvPr id="1211" name="Google Shape;1211;p135"/>
          <p:cNvPicPr preferRelativeResize="0"/>
          <p:nvPr/>
        </p:nvPicPr>
        <p:blipFill>
          <a:blip r:embed="rId6">
            <a:alphaModFix/>
          </a:blip>
          <a:stretch>
            <a:fillRect/>
          </a:stretch>
        </p:blipFill>
        <p:spPr>
          <a:xfrm>
            <a:off x="16256952" y="9099868"/>
            <a:ext cx="5103109" cy="3944444"/>
          </a:xfrm>
          <a:prstGeom prst="rect">
            <a:avLst/>
          </a:prstGeom>
          <a:noFill/>
          <a:ln>
            <a:noFill/>
          </a:ln>
        </p:spPr>
      </p:pic>
      <p:pic>
        <p:nvPicPr>
          <p:cNvPr id="1212" name="Google Shape;1212;p135"/>
          <p:cNvPicPr preferRelativeResize="0"/>
          <p:nvPr/>
        </p:nvPicPr>
        <p:blipFill>
          <a:blip r:embed="rId7">
            <a:alphaModFix/>
          </a:blip>
          <a:stretch>
            <a:fillRect/>
          </a:stretch>
        </p:blipFill>
        <p:spPr>
          <a:xfrm>
            <a:off x="10862738" y="721047"/>
            <a:ext cx="5002716" cy="3866842"/>
          </a:xfrm>
          <a:prstGeom prst="rect">
            <a:avLst/>
          </a:prstGeom>
          <a:noFill/>
          <a:ln w="9525" cap="flat" cmpd="sng">
            <a:solidFill>
              <a:schemeClr val="dk2"/>
            </a:solidFill>
            <a:prstDash val="solid"/>
            <a:round/>
            <a:headEnd type="none" w="sm" len="sm"/>
            <a:tailEnd type="none" w="sm" len="sm"/>
          </a:ln>
        </p:spPr>
      </p:pic>
      <p:pic>
        <p:nvPicPr>
          <p:cNvPr id="1213" name="Google Shape;1213;p135"/>
          <p:cNvPicPr preferRelativeResize="0"/>
          <p:nvPr/>
        </p:nvPicPr>
        <p:blipFill>
          <a:blip r:embed="rId8">
            <a:alphaModFix/>
          </a:blip>
          <a:stretch>
            <a:fillRect/>
          </a:stretch>
        </p:blipFill>
        <p:spPr>
          <a:xfrm>
            <a:off x="10862738" y="4911241"/>
            <a:ext cx="5019075" cy="3879486"/>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217"/>
        <p:cNvGrpSpPr/>
        <p:nvPr/>
      </p:nvGrpSpPr>
      <p:grpSpPr>
        <a:xfrm>
          <a:off x="0" y="0"/>
          <a:ext cx="0" cy="0"/>
          <a:chOff x="0" y="0"/>
          <a:chExt cx="0" cy="0"/>
        </a:xfrm>
      </p:grpSpPr>
      <p:sp>
        <p:nvSpPr>
          <p:cNvPr id="1218" name="Google Shape;1218;p136"/>
          <p:cNvSpPr txBox="1"/>
          <p:nvPr/>
        </p:nvSpPr>
        <p:spPr>
          <a:xfrm>
            <a:off x="2057470" y="10993350"/>
            <a:ext cx="8433900" cy="483000"/>
          </a:xfrm>
          <a:prstGeom prst="rect">
            <a:avLst/>
          </a:prstGeom>
          <a:noFill/>
          <a:ln>
            <a:noFill/>
          </a:ln>
        </p:spPr>
        <p:txBody>
          <a:bodyPr spcFirstLastPara="1" wrap="square" lIns="71425" tIns="71425" rIns="71425" bIns="71425" anchor="ctr" anchorCtr="0">
            <a:spAutoFit/>
          </a:bodyPr>
          <a:lstStyle/>
          <a:p>
            <a:pPr marL="0" marR="0" lvl="0" indent="0" algn="ctr" rtl="0">
              <a:lnSpc>
                <a:spcPct val="250000"/>
              </a:lnSpc>
              <a:spcBef>
                <a:spcPts val="0"/>
              </a:spcBef>
              <a:spcAft>
                <a:spcPts val="0"/>
              </a:spcAft>
              <a:buClr>
                <a:srgbClr val="000000"/>
              </a:buClr>
              <a:buSzPts val="2200"/>
              <a:buFont typeface="Montserrat SemiBold"/>
              <a:buNone/>
            </a:pPr>
            <a:r>
              <a:rPr lang="en-US" sz="2200">
                <a:latin typeface="Montserrat SemiBold"/>
                <a:ea typeface="Montserrat SemiBold"/>
                <a:cs typeface="Montserrat SemiBold"/>
                <a:sym typeface="Montserrat SemiBold"/>
              </a:rPr>
              <a:t>WORDMARK </a:t>
            </a:r>
            <a:endParaRPr/>
          </a:p>
        </p:txBody>
      </p:sp>
      <p:sp>
        <p:nvSpPr>
          <p:cNvPr id="1219" name="Google Shape;1219;p136"/>
          <p:cNvSpPr txBox="1"/>
          <p:nvPr/>
        </p:nvSpPr>
        <p:spPr>
          <a:xfrm>
            <a:off x="13434767" y="10975700"/>
            <a:ext cx="8433900" cy="483000"/>
          </a:xfrm>
          <a:prstGeom prst="rect">
            <a:avLst/>
          </a:prstGeom>
          <a:noFill/>
          <a:ln>
            <a:noFill/>
          </a:ln>
        </p:spPr>
        <p:txBody>
          <a:bodyPr spcFirstLastPara="1" wrap="square" lIns="71425" tIns="71425" rIns="71425" bIns="71425" anchor="ctr" anchorCtr="0">
            <a:spAutoFit/>
          </a:bodyPr>
          <a:lstStyle/>
          <a:p>
            <a:pPr marL="0" lvl="0" indent="0" algn="ctr" rtl="0">
              <a:lnSpc>
                <a:spcPct val="250000"/>
              </a:lnSpc>
              <a:spcBef>
                <a:spcPts val="0"/>
              </a:spcBef>
              <a:spcAft>
                <a:spcPts val="0"/>
              </a:spcAft>
              <a:buClr>
                <a:srgbClr val="000000"/>
              </a:buClr>
              <a:buSzPts val="2200"/>
              <a:buFont typeface="Montserrat SemiBold"/>
              <a:buNone/>
            </a:pPr>
            <a:r>
              <a:rPr lang="en-US" sz="2200">
                <a:latin typeface="Montserrat SemiBold"/>
                <a:ea typeface="Montserrat SemiBold"/>
                <a:cs typeface="Montserrat SemiBold"/>
                <a:sym typeface="Montserrat SemiBold"/>
              </a:rPr>
              <a:t>WORDMARK WITH TAGLINE</a:t>
            </a:r>
            <a:endParaRPr sz="2200">
              <a:latin typeface="Montserrat SemiBold"/>
              <a:ea typeface="Montserrat SemiBold"/>
              <a:cs typeface="Montserrat SemiBold"/>
              <a:sym typeface="Montserrat SemiBold"/>
            </a:endParaRPr>
          </a:p>
        </p:txBody>
      </p:sp>
      <p:sp>
        <p:nvSpPr>
          <p:cNvPr id="1220" name="Google Shape;1220;p136"/>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LOGO</a:t>
            </a:r>
            <a:endParaRPr sz="3800">
              <a:solidFill>
                <a:srgbClr val="050606"/>
              </a:solidFill>
              <a:latin typeface="Montserrat ExtraBold"/>
              <a:ea typeface="Montserrat ExtraBold"/>
              <a:cs typeface="Montserrat ExtraBold"/>
              <a:sym typeface="Montserrat ExtraBold"/>
            </a:endParaRPr>
          </a:p>
        </p:txBody>
      </p:sp>
      <p:pic>
        <p:nvPicPr>
          <p:cNvPr id="1221" name="Google Shape;1221;p136"/>
          <p:cNvPicPr preferRelativeResize="0"/>
          <p:nvPr/>
        </p:nvPicPr>
        <p:blipFill>
          <a:blip r:embed="rId3">
            <a:alphaModFix/>
          </a:blip>
          <a:stretch>
            <a:fillRect/>
          </a:stretch>
        </p:blipFill>
        <p:spPr>
          <a:xfrm>
            <a:off x="1876100" y="2802100"/>
            <a:ext cx="9693302" cy="7492426"/>
          </a:xfrm>
          <a:prstGeom prst="rect">
            <a:avLst/>
          </a:prstGeom>
          <a:noFill/>
          <a:ln w="9525" cap="flat" cmpd="sng">
            <a:solidFill>
              <a:schemeClr val="dk2"/>
            </a:solidFill>
            <a:prstDash val="solid"/>
            <a:round/>
            <a:headEnd type="none" w="sm" len="sm"/>
            <a:tailEnd type="none" w="sm" len="sm"/>
          </a:ln>
        </p:spPr>
      </p:pic>
      <p:pic>
        <p:nvPicPr>
          <p:cNvPr id="1222" name="Google Shape;1222;p136"/>
          <p:cNvPicPr preferRelativeResize="0"/>
          <p:nvPr/>
        </p:nvPicPr>
        <p:blipFill>
          <a:blip r:embed="rId4">
            <a:alphaModFix/>
          </a:blip>
          <a:stretch>
            <a:fillRect/>
          </a:stretch>
        </p:blipFill>
        <p:spPr>
          <a:xfrm>
            <a:off x="12814600" y="2802100"/>
            <a:ext cx="9693302" cy="7492426"/>
          </a:xfrm>
          <a:prstGeom prst="rect">
            <a:avLst/>
          </a:prstGeom>
          <a:noFill/>
          <a:ln w="9525" cap="flat" cmpd="sng">
            <a:solidFill>
              <a:schemeClr val="dk2"/>
            </a:solidFill>
            <a:prstDash val="solid"/>
            <a:round/>
            <a:headEnd type="none" w="sm" len="sm"/>
            <a:tailEnd type="none" w="sm" len="sm"/>
          </a:ln>
        </p:spPr>
      </p:pic>
      <p:sp>
        <p:nvSpPr>
          <p:cNvPr id="1223" name="Google Shape;1223;p136"/>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136"/>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28"/>
        <p:cNvGrpSpPr/>
        <p:nvPr/>
      </p:nvGrpSpPr>
      <p:grpSpPr>
        <a:xfrm>
          <a:off x="0" y="0"/>
          <a:ext cx="0" cy="0"/>
          <a:chOff x="0" y="0"/>
          <a:chExt cx="0" cy="0"/>
        </a:xfrm>
      </p:grpSpPr>
      <p:pic>
        <p:nvPicPr>
          <p:cNvPr id="1229" name="Google Shape;1229;p137"/>
          <p:cNvPicPr preferRelativeResize="0"/>
          <p:nvPr/>
        </p:nvPicPr>
        <p:blipFill>
          <a:blip r:embed="rId3">
            <a:alphaModFix/>
          </a:blip>
          <a:stretch>
            <a:fillRect/>
          </a:stretch>
        </p:blipFill>
        <p:spPr>
          <a:xfrm>
            <a:off x="1873035" y="2802095"/>
            <a:ext cx="9699446" cy="7492423"/>
          </a:xfrm>
          <a:prstGeom prst="rect">
            <a:avLst/>
          </a:prstGeom>
          <a:noFill/>
          <a:ln>
            <a:noFill/>
          </a:ln>
        </p:spPr>
      </p:pic>
      <p:pic>
        <p:nvPicPr>
          <p:cNvPr id="1230" name="Google Shape;1230;p137"/>
          <p:cNvPicPr preferRelativeResize="0"/>
          <p:nvPr/>
        </p:nvPicPr>
        <p:blipFill>
          <a:blip r:embed="rId4">
            <a:alphaModFix/>
          </a:blip>
          <a:stretch>
            <a:fillRect/>
          </a:stretch>
        </p:blipFill>
        <p:spPr>
          <a:xfrm>
            <a:off x="12814599" y="2802095"/>
            <a:ext cx="9693312" cy="7492422"/>
          </a:xfrm>
          <a:prstGeom prst="rect">
            <a:avLst/>
          </a:prstGeom>
          <a:noFill/>
          <a:ln>
            <a:noFill/>
          </a:ln>
        </p:spPr>
      </p:pic>
      <p:sp>
        <p:nvSpPr>
          <p:cNvPr id="1231" name="Google Shape;1231;p137"/>
          <p:cNvSpPr txBox="1"/>
          <p:nvPr/>
        </p:nvSpPr>
        <p:spPr>
          <a:xfrm>
            <a:off x="2159670" y="11055475"/>
            <a:ext cx="8433900" cy="483000"/>
          </a:xfrm>
          <a:prstGeom prst="rect">
            <a:avLst/>
          </a:prstGeom>
          <a:noFill/>
          <a:ln>
            <a:noFill/>
          </a:ln>
        </p:spPr>
        <p:txBody>
          <a:bodyPr spcFirstLastPara="1" wrap="square" lIns="71425" tIns="71425" rIns="71425" bIns="71425" anchor="ctr" anchorCtr="0">
            <a:spAutoFit/>
          </a:bodyPr>
          <a:lstStyle/>
          <a:p>
            <a:pPr marL="0" marR="0" lvl="0" indent="0" algn="ctr" rtl="0">
              <a:lnSpc>
                <a:spcPct val="250000"/>
              </a:lnSpc>
              <a:spcBef>
                <a:spcPts val="0"/>
              </a:spcBef>
              <a:spcAft>
                <a:spcPts val="0"/>
              </a:spcAft>
              <a:buClr>
                <a:srgbClr val="000000"/>
              </a:buClr>
              <a:buSzPts val="2200"/>
              <a:buFont typeface="Montserrat SemiBold"/>
              <a:buNone/>
            </a:pPr>
            <a:r>
              <a:rPr lang="en-US" sz="2200">
                <a:latin typeface="Montserrat SemiBold"/>
                <a:ea typeface="Montserrat SemiBold"/>
                <a:cs typeface="Montserrat SemiBold"/>
                <a:sym typeface="Montserrat SemiBold"/>
              </a:rPr>
              <a:t>WORDMARK REVERSE</a:t>
            </a:r>
            <a:endParaRPr/>
          </a:p>
        </p:txBody>
      </p:sp>
      <p:sp>
        <p:nvSpPr>
          <p:cNvPr id="1232" name="Google Shape;1232;p137"/>
          <p:cNvSpPr txBox="1"/>
          <p:nvPr/>
        </p:nvSpPr>
        <p:spPr>
          <a:xfrm>
            <a:off x="13536967" y="11037825"/>
            <a:ext cx="8433900" cy="483000"/>
          </a:xfrm>
          <a:prstGeom prst="rect">
            <a:avLst/>
          </a:prstGeom>
          <a:noFill/>
          <a:ln>
            <a:noFill/>
          </a:ln>
        </p:spPr>
        <p:txBody>
          <a:bodyPr spcFirstLastPara="1" wrap="square" lIns="71425" tIns="71425" rIns="71425" bIns="71425" anchor="ctr" anchorCtr="0">
            <a:spAutoFit/>
          </a:bodyPr>
          <a:lstStyle/>
          <a:p>
            <a:pPr marL="0" lvl="0" indent="0" algn="ctr" rtl="0">
              <a:lnSpc>
                <a:spcPct val="250000"/>
              </a:lnSpc>
              <a:spcBef>
                <a:spcPts val="0"/>
              </a:spcBef>
              <a:spcAft>
                <a:spcPts val="0"/>
              </a:spcAft>
              <a:buClr>
                <a:srgbClr val="000000"/>
              </a:buClr>
              <a:buSzPts val="2200"/>
              <a:buFont typeface="Montserrat SemiBold"/>
              <a:buNone/>
            </a:pPr>
            <a:r>
              <a:rPr lang="en-US" sz="2200">
                <a:latin typeface="Montserrat SemiBold"/>
                <a:ea typeface="Montserrat SemiBold"/>
                <a:cs typeface="Montserrat SemiBold"/>
                <a:sym typeface="Montserrat SemiBold"/>
              </a:rPr>
              <a:t>WORDMARK WITH TAGLINE REVERSE</a:t>
            </a:r>
            <a:endParaRPr sz="2200">
              <a:latin typeface="Montserrat SemiBold"/>
              <a:ea typeface="Montserrat SemiBold"/>
              <a:cs typeface="Montserrat SemiBold"/>
              <a:sym typeface="Montserrat SemiBold"/>
            </a:endParaRPr>
          </a:p>
        </p:txBody>
      </p:sp>
      <p:sp>
        <p:nvSpPr>
          <p:cNvPr id="1233" name="Google Shape;1233;p137"/>
          <p:cNvSpPr txBox="1">
            <a:spLocks noGrp="1"/>
          </p:cNvSpPr>
          <p:nvPr>
            <p:ph type="title"/>
          </p:nvPr>
        </p:nvSpPr>
        <p:spPr>
          <a:xfrm>
            <a:off x="562350" y="201875"/>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LOGO</a:t>
            </a:r>
            <a:endParaRPr sz="3800">
              <a:solidFill>
                <a:srgbClr val="050606"/>
              </a:solidFill>
              <a:latin typeface="Montserrat ExtraBold"/>
              <a:ea typeface="Montserrat ExtraBold"/>
              <a:cs typeface="Montserrat ExtraBold"/>
              <a:sym typeface="Montserrat ExtraBold"/>
            </a:endParaRPr>
          </a:p>
        </p:txBody>
      </p:sp>
      <p:sp>
        <p:nvSpPr>
          <p:cNvPr id="1234" name="Google Shape;1234;p137"/>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137"/>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39"/>
        <p:cNvGrpSpPr/>
        <p:nvPr/>
      </p:nvGrpSpPr>
      <p:grpSpPr>
        <a:xfrm>
          <a:off x="0" y="0"/>
          <a:ext cx="0" cy="0"/>
          <a:chOff x="0" y="0"/>
          <a:chExt cx="0" cy="0"/>
        </a:xfrm>
      </p:grpSpPr>
      <p:pic>
        <p:nvPicPr>
          <p:cNvPr id="1240" name="Google Shape;1240;p138"/>
          <p:cNvPicPr preferRelativeResize="0"/>
          <p:nvPr/>
        </p:nvPicPr>
        <p:blipFill>
          <a:blip r:embed="rId3">
            <a:alphaModFix/>
          </a:blip>
          <a:stretch>
            <a:fillRect/>
          </a:stretch>
        </p:blipFill>
        <p:spPr>
          <a:xfrm>
            <a:off x="1905650" y="2852466"/>
            <a:ext cx="9634191" cy="7442040"/>
          </a:xfrm>
          <a:prstGeom prst="rect">
            <a:avLst/>
          </a:prstGeom>
          <a:noFill/>
          <a:ln w="9525" cap="flat" cmpd="sng">
            <a:solidFill>
              <a:schemeClr val="dk2"/>
            </a:solidFill>
            <a:prstDash val="solid"/>
            <a:round/>
            <a:headEnd type="none" w="sm" len="sm"/>
            <a:tailEnd type="none" w="sm" len="sm"/>
          </a:ln>
        </p:spPr>
      </p:pic>
      <p:pic>
        <p:nvPicPr>
          <p:cNvPr id="1241" name="Google Shape;1241;p138"/>
          <p:cNvPicPr preferRelativeResize="0"/>
          <p:nvPr/>
        </p:nvPicPr>
        <p:blipFill>
          <a:blip r:embed="rId4">
            <a:alphaModFix/>
          </a:blip>
          <a:stretch>
            <a:fillRect/>
          </a:stretch>
        </p:blipFill>
        <p:spPr>
          <a:xfrm>
            <a:off x="12811550" y="2827287"/>
            <a:ext cx="9699405" cy="7492423"/>
          </a:xfrm>
          <a:prstGeom prst="rect">
            <a:avLst/>
          </a:prstGeom>
          <a:noFill/>
          <a:ln>
            <a:noFill/>
          </a:ln>
        </p:spPr>
      </p:pic>
      <p:sp>
        <p:nvSpPr>
          <p:cNvPr id="1242" name="Google Shape;1242;p138"/>
          <p:cNvSpPr txBox="1"/>
          <p:nvPr/>
        </p:nvSpPr>
        <p:spPr>
          <a:xfrm>
            <a:off x="2286295" y="10993350"/>
            <a:ext cx="8433900" cy="483000"/>
          </a:xfrm>
          <a:prstGeom prst="rect">
            <a:avLst/>
          </a:prstGeom>
          <a:noFill/>
          <a:ln>
            <a:noFill/>
          </a:ln>
        </p:spPr>
        <p:txBody>
          <a:bodyPr spcFirstLastPara="1" wrap="square" lIns="71425" tIns="71425" rIns="71425" bIns="71425" anchor="ctr" anchorCtr="0">
            <a:spAutoFit/>
          </a:bodyPr>
          <a:lstStyle/>
          <a:p>
            <a:pPr marL="0" marR="0" lvl="0" indent="0" algn="ctr" rtl="0">
              <a:lnSpc>
                <a:spcPct val="250000"/>
              </a:lnSpc>
              <a:spcBef>
                <a:spcPts val="0"/>
              </a:spcBef>
              <a:spcAft>
                <a:spcPts val="0"/>
              </a:spcAft>
              <a:buClr>
                <a:srgbClr val="000000"/>
              </a:buClr>
              <a:buSzPts val="2200"/>
              <a:buFont typeface="Montserrat SemiBold"/>
              <a:buNone/>
            </a:pPr>
            <a:r>
              <a:rPr lang="en-US" sz="2200">
                <a:latin typeface="Montserrat SemiBold"/>
                <a:ea typeface="Montserrat SemiBold"/>
                <a:cs typeface="Montserrat SemiBold"/>
                <a:sym typeface="Montserrat SemiBold"/>
              </a:rPr>
              <a:t>SWIRL MARK </a:t>
            </a:r>
            <a:endParaRPr/>
          </a:p>
        </p:txBody>
      </p:sp>
      <p:sp>
        <p:nvSpPr>
          <p:cNvPr id="1243" name="Google Shape;1243;p138"/>
          <p:cNvSpPr txBox="1"/>
          <p:nvPr/>
        </p:nvSpPr>
        <p:spPr>
          <a:xfrm>
            <a:off x="13489704" y="10993350"/>
            <a:ext cx="8433900" cy="483000"/>
          </a:xfrm>
          <a:prstGeom prst="rect">
            <a:avLst/>
          </a:prstGeom>
          <a:noFill/>
          <a:ln>
            <a:noFill/>
          </a:ln>
        </p:spPr>
        <p:txBody>
          <a:bodyPr spcFirstLastPara="1" wrap="square" lIns="71425" tIns="71425" rIns="71425" bIns="71425" anchor="ctr" anchorCtr="0">
            <a:spAutoFit/>
          </a:bodyPr>
          <a:lstStyle/>
          <a:p>
            <a:pPr marL="0" lvl="0" indent="0" algn="ctr" rtl="0">
              <a:lnSpc>
                <a:spcPct val="250000"/>
              </a:lnSpc>
              <a:spcBef>
                <a:spcPts val="0"/>
              </a:spcBef>
              <a:spcAft>
                <a:spcPts val="0"/>
              </a:spcAft>
              <a:buClr>
                <a:srgbClr val="000000"/>
              </a:buClr>
              <a:buSzPts val="2200"/>
              <a:buFont typeface="Montserrat SemiBold"/>
              <a:buNone/>
            </a:pPr>
            <a:r>
              <a:rPr lang="en-US" sz="2200">
                <a:latin typeface="Montserrat SemiBold"/>
                <a:ea typeface="Montserrat SemiBold"/>
                <a:cs typeface="Montserrat SemiBold"/>
                <a:sym typeface="Montserrat SemiBold"/>
              </a:rPr>
              <a:t>SWIRL MARK REVERSE</a:t>
            </a:r>
            <a:endParaRPr sz="2200">
              <a:latin typeface="Montserrat SemiBold"/>
              <a:ea typeface="Montserrat SemiBold"/>
              <a:cs typeface="Montserrat SemiBold"/>
              <a:sym typeface="Montserrat SemiBold"/>
            </a:endParaRPr>
          </a:p>
        </p:txBody>
      </p:sp>
      <p:sp>
        <p:nvSpPr>
          <p:cNvPr id="1244" name="Google Shape;1244;p138"/>
          <p:cNvSpPr txBox="1">
            <a:spLocks noGrp="1"/>
          </p:cNvSpPr>
          <p:nvPr>
            <p:ph type="title"/>
          </p:nvPr>
        </p:nvSpPr>
        <p:spPr>
          <a:xfrm>
            <a:off x="562350" y="201875"/>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LOGO</a:t>
            </a:r>
            <a:endParaRPr sz="3800">
              <a:solidFill>
                <a:srgbClr val="050606"/>
              </a:solidFill>
              <a:latin typeface="Montserrat ExtraBold"/>
              <a:ea typeface="Montserrat ExtraBold"/>
              <a:cs typeface="Montserrat ExtraBold"/>
              <a:sym typeface="Montserrat ExtraBold"/>
            </a:endParaRPr>
          </a:p>
        </p:txBody>
      </p:sp>
      <p:sp>
        <p:nvSpPr>
          <p:cNvPr id="1245" name="Google Shape;1245;p138"/>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138"/>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0"/>
        <p:cNvGrpSpPr/>
        <p:nvPr/>
      </p:nvGrpSpPr>
      <p:grpSpPr>
        <a:xfrm>
          <a:off x="0" y="0"/>
          <a:ext cx="0" cy="0"/>
          <a:chOff x="0" y="0"/>
          <a:chExt cx="0" cy="0"/>
        </a:xfrm>
      </p:grpSpPr>
      <p:sp>
        <p:nvSpPr>
          <p:cNvPr id="1251" name="Google Shape;1251;p139"/>
          <p:cNvSpPr txBox="1">
            <a:spLocks noGrp="1"/>
          </p:cNvSpPr>
          <p:nvPr>
            <p:ph type="title"/>
          </p:nvPr>
        </p:nvSpPr>
        <p:spPr>
          <a:xfrm>
            <a:off x="1206500" y="1079500"/>
            <a:ext cx="5086500" cy="926100"/>
          </a:xfrm>
          <a:prstGeom prst="rect">
            <a:avLst/>
          </a:prstGeom>
          <a:noFill/>
          <a:ln>
            <a:noFill/>
          </a:ln>
        </p:spPr>
        <p:txBody>
          <a:bodyPr spcFirstLastPara="1" wrap="square" lIns="50800" tIns="50800" rIns="50800" bIns="50800" anchor="t"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4000" i="0" u="none" strike="noStrike" cap="none">
                <a:solidFill>
                  <a:srgbClr val="000000"/>
                </a:solidFill>
                <a:latin typeface="Montserrat ExtraBold"/>
                <a:ea typeface="Montserrat ExtraBold"/>
                <a:cs typeface="Montserrat ExtraBold"/>
                <a:sym typeface="Montserrat ExtraBold"/>
              </a:rPr>
              <a:t>COLOR </a:t>
            </a:r>
            <a:endParaRPr sz="4000" i="0" u="none" strike="noStrike" cap="none">
              <a:solidFill>
                <a:srgbClr val="000000"/>
              </a:solidFill>
              <a:latin typeface="Montserrat ExtraBold"/>
              <a:ea typeface="Montserrat ExtraBold"/>
              <a:cs typeface="Montserrat ExtraBold"/>
              <a:sym typeface="Montserrat ExtraBold"/>
            </a:endParaRPr>
          </a:p>
          <a:p>
            <a:pPr marL="0" lvl="0" indent="0" algn="l" rtl="0">
              <a:lnSpc>
                <a:spcPct val="80000"/>
              </a:lnSpc>
              <a:spcBef>
                <a:spcPts val="0"/>
              </a:spcBef>
              <a:spcAft>
                <a:spcPts val="0"/>
              </a:spcAft>
              <a:buClr>
                <a:srgbClr val="000000"/>
              </a:buClr>
              <a:buSzPts val="4000"/>
              <a:buFont typeface="Montserrat SemiBold"/>
              <a:buNone/>
            </a:pPr>
            <a:r>
              <a:rPr lang="en-US" sz="4000" i="0" u="none" strike="noStrike" cap="none">
                <a:solidFill>
                  <a:srgbClr val="000000"/>
                </a:solidFill>
                <a:latin typeface="Montserrat ExtraBold"/>
                <a:ea typeface="Montserrat ExtraBold"/>
                <a:cs typeface="Montserrat ExtraBold"/>
                <a:sym typeface="Montserrat ExtraBold"/>
              </a:rPr>
              <a:t>CONCEPT</a:t>
            </a:r>
            <a:endParaRPr>
              <a:latin typeface="Montserrat ExtraBold"/>
              <a:ea typeface="Montserrat ExtraBold"/>
              <a:cs typeface="Montserrat ExtraBold"/>
              <a:sym typeface="Montserrat ExtraBold"/>
            </a:endParaRPr>
          </a:p>
        </p:txBody>
      </p:sp>
      <p:sp>
        <p:nvSpPr>
          <p:cNvPr id="1252" name="Google Shape;1252;p139"/>
          <p:cNvSpPr txBox="1"/>
          <p:nvPr/>
        </p:nvSpPr>
        <p:spPr>
          <a:xfrm>
            <a:off x="1206500" y="3629525"/>
            <a:ext cx="6291600" cy="90225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Clr>
                <a:srgbClr val="000000"/>
              </a:buClr>
              <a:buSzPts val="2400"/>
              <a:buFont typeface="Montserrat ExtraBold"/>
              <a:buNone/>
            </a:pPr>
            <a:r>
              <a:rPr lang="en-US" sz="2200">
                <a:latin typeface="Montserrat"/>
                <a:ea typeface="Montserrat"/>
                <a:cs typeface="Montserrat"/>
                <a:sym typeface="Montserrat"/>
              </a:rPr>
              <a:t>Our colors are designed to</a:t>
            </a:r>
            <a:r>
              <a:rPr lang="en-US" sz="2200" b="0" i="0" u="none" strike="noStrike" cap="none">
                <a:solidFill>
                  <a:srgbClr val="000000"/>
                </a:solidFill>
                <a:latin typeface="Montserrat"/>
                <a:ea typeface="Montserrat"/>
                <a:cs typeface="Montserrat"/>
                <a:sym typeface="Montserrat"/>
              </a:rPr>
              <a:t> convey</a:t>
            </a:r>
            <a:r>
              <a:rPr lang="en-US" sz="2200">
                <a:latin typeface="Montserrat"/>
                <a:ea typeface="Montserrat"/>
                <a:cs typeface="Montserrat"/>
                <a:sym typeface="Montserrat"/>
              </a:rPr>
              <a:t> the feeling of confidence and freedom that result from brand’s promise of</a:t>
            </a:r>
            <a:r>
              <a:rPr lang="en-US" sz="2200" b="1">
                <a:latin typeface="Montserrat ExtraBold"/>
                <a:ea typeface="Montserrat ExtraBold"/>
                <a:cs typeface="Montserrat ExtraBold"/>
                <a:sym typeface="Montserrat ExtraBold"/>
              </a:rPr>
              <a:t> </a:t>
            </a:r>
            <a:r>
              <a:rPr lang="en-US" sz="2200">
                <a:latin typeface="Montserrat ExtraBold"/>
                <a:ea typeface="Montserrat ExtraBold"/>
                <a:cs typeface="Montserrat ExtraBold"/>
                <a:sym typeface="Montserrat ExtraBold"/>
              </a:rPr>
              <a:t>law and entrepreneurial experience, perfectly aligned.</a:t>
            </a:r>
            <a:endParaRPr sz="2200">
              <a:latin typeface="Montserrat ExtraBold"/>
              <a:ea typeface="Montserrat ExtraBold"/>
              <a:cs typeface="Montserrat ExtraBold"/>
              <a:sym typeface="Montserrat ExtraBold"/>
            </a:endParaRPr>
          </a:p>
          <a:p>
            <a:pPr marL="0" marR="0" lvl="0" indent="0" algn="l" rtl="0">
              <a:lnSpc>
                <a:spcPct val="115000"/>
              </a:lnSpc>
              <a:spcBef>
                <a:spcPts val="0"/>
              </a:spcBef>
              <a:spcAft>
                <a:spcPts val="0"/>
              </a:spcAft>
              <a:buNone/>
            </a:pPr>
            <a:endParaRPr sz="2200" b="1">
              <a:latin typeface="Montserrat ExtraBold"/>
              <a:ea typeface="Montserrat ExtraBold"/>
              <a:cs typeface="Montserrat ExtraBold"/>
              <a:sym typeface="Montserrat ExtraBold"/>
            </a:endParaRPr>
          </a:p>
          <a:p>
            <a:pPr marL="0" marR="0" lvl="0" indent="0" algn="l" rtl="0">
              <a:lnSpc>
                <a:spcPct val="115000"/>
              </a:lnSpc>
              <a:spcBef>
                <a:spcPts val="0"/>
              </a:spcBef>
              <a:spcAft>
                <a:spcPts val="0"/>
              </a:spcAft>
              <a:buClr>
                <a:srgbClr val="000000"/>
              </a:buClr>
              <a:buSzPts val="2100"/>
              <a:buFont typeface="Montserrat"/>
              <a:buNone/>
            </a:pPr>
            <a:r>
              <a:rPr lang="en-US" sz="2200">
                <a:latin typeface="Montserrat"/>
                <a:ea typeface="Montserrat"/>
                <a:cs typeface="Montserrat"/>
                <a:sym typeface="Montserrat"/>
              </a:rPr>
              <a:t>We use of color in alignment and in contrast to represent our alignment of law and business as well as the alignment as one team with our clients.</a:t>
            </a: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100"/>
              <a:buFont typeface="Montserra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100"/>
              <a:buFont typeface="Montserrat"/>
              <a:buNone/>
            </a:pPr>
            <a:r>
              <a:rPr lang="en-US" sz="2200">
                <a:latin typeface="Montserrat"/>
                <a:ea typeface="Montserrat"/>
                <a:cs typeface="Montserrat"/>
                <a:sym typeface="Montserrat"/>
              </a:rPr>
              <a:t>We use gradients to show the two colors becoming one. </a:t>
            </a:r>
            <a:endParaRPr sz="2200">
              <a:latin typeface="Montserrat"/>
              <a:ea typeface="Montserrat"/>
              <a:cs typeface="Montserrat"/>
              <a:sym typeface="Montserrat"/>
            </a:endParaRPr>
          </a:p>
        </p:txBody>
      </p:sp>
      <p:pic>
        <p:nvPicPr>
          <p:cNvPr id="1253" name="Google Shape;1253;p139"/>
          <p:cNvPicPr preferRelativeResize="0"/>
          <p:nvPr/>
        </p:nvPicPr>
        <p:blipFill rotWithShape="1">
          <a:blip r:embed="rId3">
            <a:alphaModFix/>
          </a:blip>
          <a:srcRect l="20609" t="12375" r="24108" b="14913"/>
          <a:stretch/>
        </p:blipFill>
        <p:spPr>
          <a:xfrm>
            <a:off x="12209125" y="3811646"/>
            <a:ext cx="7489751" cy="7609626"/>
          </a:xfrm>
          <a:prstGeom prst="rect">
            <a:avLst/>
          </a:prstGeom>
          <a:noFill/>
          <a:ln>
            <a:noFill/>
          </a:ln>
        </p:spPr>
      </p:pic>
      <p:sp>
        <p:nvSpPr>
          <p:cNvPr id="1254" name="Google Shape;1254;p139"/>
          <p:cNvSpPr/>
          <p:nvPr/>
        </p:nvSpPr>
        <p:spPr>
          <a:xfrm>
            <a:off x="9667200" y="9767286"/>
            <a:ext cx="2004600" cy="2004600"/>
          </a:xfrm>
          <a:prstGeom prst="ellipse">
            <a:avLst/>
          </a:prstGeom>
          <a:solidFill>
            <a:srgbClr val="D98D00"/>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2A4F4F"/>
              </a:buClr>
              <a:buSzPts val="3200"/>
              <a:buFont typeface="Helvetica Neue"/>
              <a:buNone/>
            </a:pPr>
            <a:endParaRPr sz="3000" i="0" u="none" strike="noStrike" cap="none">
              <a:solidFill>
                <a:srgbClr val="2A4F4F"/>
              </a:solidFill>
              <a:latin typeface="Montserrat"/>
              <a:ea typeface="Montserrat"/>
              <a:cs typeface="Montserrat"/>
              <a:sym typeface="Montserrat"/>
            </a:endParaRPr>
          </a:p>
        </p:txBody>
      </p:sp>
      <p:sp>
        <p:nvSpPr>
          <p:cNvPr id="1255" name="Google Shape;1255;p139"/>
          <p:cNvSpPr/>
          <p:nvPr/>
        </p:nvSpPr>
        <p:spPr>
          <a:xfrm>
            <a:off x="9667200" y="3174850"/>
            <a:ext cx="2004600" cy="2004600"/>
          </a:xfrm>
          <a:prstGeom prst="ellipse">
            <a:avLst/>
          </a:prstGeom>
          <a:solidFill>
            <a:srgbClr val="FFFAEB"/>
          </a:solidFill>
          <a:ln w="9525" cap="flat" cmpd="sng">
            <a:solidFill>
              <a:srgbClr val="D5A00F"/>
            </a:solidFill>
            <a:prstDash val="solid"/>
            <a:round/>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2673A"/>
              </a:buClr>
              <a:buSzPts val="3200"/>
              <a:buFont typeface="Helvetica Neue"/>
              <a:buNone/>
            </a:pPr>
            <a:endParaRPr sz="3000" i="0" u="none" strike="noStrike" cap="none">
              <a:solidFill>
                <a:srgbClr val="F2673A"/>
              </a:solidFill>
              <a:latin typeface="Montserrat"/>
              <a:ea typeface="Montserrat"/>
              <a:cs typeface="Montserrat"/>
              <a:sym typeface="Montserrat"/>
            </a:endParaRPr>
          </a:p>
        </p:txBody>
      </p:sp>
      <p:sp>
        <p:nvSpPr>
          <p:cNvPr id="1256" name="Google Shape;1256;p139"/>
          <p:cNvSpPr/>
          <p:nvPr/>
        </p:nvSpPr>
        <p:spPr>
          <a:xfrm>
            <a:off x="9667200" y="6316968"/>
            <a:ext cx="2004600" cy="2004600"/>
          </a:xfrm>
          <a:prstGeom prst="ellipse">
            <a:avLst/>
          </a:prstGeom>
          <a:solidFill>
            <a:srgbClr val="FFD457"/>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BABABA"/>
              </a:buClr>
              <a:buSzPts val="3200"/>
              <a:buFont typeface="Helvetica Neue"/>
              <a:buNone/>
            </a:pPr>
            <a:endParaRPr sz="3000" i="0" u="none" strike="noStrike" cap="none">
              <a:solidFill>
                <a:srgbClr val="BABABA"/>
              </a:solidFill>
              <a:latin typeface="Montserrat"/>
              <a:ea typeface="Montserrat"/>
              <a:cs typeface="Montserrat"/>
              <a:sym typeface="Montserrat"/>
            </a:endParaRPr>
          </a:p>
        </p:txBody>
      </p:sp>
      <p:sp>
        <p:nvSpPr>
          <p:cNvPr id="1257" name="Google Shape;1257;p139"/>
          <p:cNvSpPr/>
          <p:nvPr/>
        </p:nvSpPr>
        <p:spPr>
          <a:xfrm>
            <a:off x="20019832" y="9767286"/>
            <a:ext cx="2004600" cy="2004600"/>
          </a:xfrm>
          <a:prstGeom prst="ellipse">
            <a:avLst/>
          </a:prstGeom>
          <a:solidFill>
            <a:srgbClr val="003B53"/>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BABABA"/>
              </a:buClr>
              <a:buSzPts val="3200"/>
              <a:buFont typeface="Helvetica Neue"/>
              <a:buNone/>
            </a:pPr>
            <a:endParaRPr sz="3000" i="0" u="none" strike="noStrike" cap="none">
              <a:solidFill>
                <a:srgbClr val="BABABA"/>
              </a:solidFill>
              <a:latin typeface="Montserrat"/>
              <a:ea typeface="Montserrat"/>
              <a:cs typeface="Montserrat"/>
              <a:sym typeface="Montserrat"/>
            </a:endParaRPr>
          </a:p>
        </p:txBody>
      </p:sp>
      <p:sp>
        <p:nvSpPr>
          <p:cNvPr id="1258" name="Google Shape;1258;p139"/>
          <p:cNvSpPr/>
          <p:nvPr/>
        </p:nvSpPr>
        <p:spPr>
          <a:xfrm>
            <a:off x="20019832" y="3174850"/>
            <a:ext cx="2004600" cy="2004600"/>
          </a:xfrm>
          <a:prstGeom prst="ellipse">
            <a:avLst/>
          </a:prstGeom>
          <a:solidFill>
            <a:srgbClr val="93BCCD"/>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BABABA"/>
              </a:buClr>
              <a:buSzPts val="3200"/>
              <a:buFont typeface="Helvetica Neue"/>
              <a:buNone/>
            </a:pPr>
            <a:endParaRPr sz="3000" i="0" u="none" strike="noStrike" cap="none">
              <a:solidFill>
                <a:srgbClr val="BABABA"/>
              </a:solidFill>
              <a:latin typeface="Montserrat"/>
              <a:ea typeface="Montserrat"/>
              <a:cs typeface="Montserrat"/>
              <a:sym typeface="Montserrat"/>
            </a:endParaRPr>
          </a:p>
        </p:txBody>
      </p:sp>
      <p:sp>
        <p:nvSpPr>
          <p:cNvPr id="1259" name="Google Shape;1259;p139"/>
          <p:cNvSpPr/>
          <p:nvPr/>
        </p:nvSpPr>
        <p:spPr>
          <a:xfrm>
            <a:off x="20019832" y="6381370"/>
            <a:ext cx="2004600" cy="2004600"/>
          </a:xfrm>
          <a:prstGeom prst="ellipse">
            <a:avLst/>
          </a:prstGeom>
          <a:solidFill>
            <a:srgbClr val="027CA1"/>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BABABA"/>
              </a:buClr>
              <a:buSzPts val="3200"/>
              <a:buFont typeface="Helvetica Neue"/>
              <a:buNone/>
            </a:pPr>
            <a:endParaRPr sz="3000" i="0" u="none" strike="noStrike" cap="none">
              <a:solidFill>
                <a:srgbClr val="BABABA"/>
              </a:solidFill>
              <a:latin typeface="Montserrat"/>
              <a:ea typeface="Montserrat"/>
              <a:cs typeface="Montserrat"/>
              <a:sym typeface="Montserrat"/>
            </a:endParaRPr>
          </a:p>
        </p:txBody>
      </p:sp>
      <p:sp>
        <p:nvSpPr>
          <p:cNvPr id="1260" name="Google Shape;1260;p139"/>
          <p:cNvSpPr txBox="1"/>
          <p:nvPr/>
        </p:nvSpPr>
        <p:spPr>
          <a:xfrm>
            <a:off x="8860488" y="12205625"/>
            <a:ext cx="3728400" cy="446400"/>
          </a:xfrm>
          <a:prstGeom prst="rect">
            <a:avLst/>
          </a:prstGeom>
          <a:noFill/>
          <a:ln>
            <a:noFill/>
          </a:ln>
        </p:spPr>
        <p:txBody>
          <a:bodyPr spcFirstLastPara="1" wrap="square" lIns="91425" tIns="91425" rIns="91425" bIns="91425" anchor="t" anchorCtr="0">
            <a:spAutoFit/>
          </a:bodyPr>
          <a:lstStyle/>
          <a:p>
            <a:pPr marL="0" lvl="0" indent="0" algn="ctr" rtl="0">
              <a:lnSpc>
                <a:spcPct val="120000"/>
              </a:lnSpc>
              <a:spcBef>
                <a:spcPts val="0"/>
              </a:spcBef>
              <a:spcAft>
                <a:spcPts val="0"/>
              </a:spcAft>
              <a:buNone/>
            </a:pPr>
            <a:r>
              <a:rPr lang="en-US" sz="1700" b="1">
                <a:latin typeface="Montserrat"/>
                <a:ea typeface="Montserrat"/>
                <a:cs typeface="Montserrat"/>
                <a:sym typeface="Montserrat"/>
              </a:rPr>
              <a:t>DARK YELLOW = DAY</a:t>
            </a:r>
            <a:endParaRPr sz="1700" b="1">
              <a:latin typeface="Montserrat"/>
              <a:ea typeface="Montserrat"/>
              <a:cs typeface="Montserrat"/>
              <a:sym typeface="Montserrat"/>
            </a:endParaRPr>
          </a:p>
        </p:txBody>
      </p:sp>
      <p:sp>
        <p:nvSpPr>
          <p:cNvPr id="1261" name="Google Shape;1261;p139"/>
          <p:cNvSpPr txBox="1"/>
          <p:nvPr/>
        </p:nvSpPr>
        <p:spPr>
          <a:xfrm>
            <a:off x="8860488" y="8767481"/>
            <a:ext cx="3728400" cy="446400"/>
          </a:xfrm>
          <a:prstGeom prst="rect">
            <a:avLst/>
          </a:prstGeom>
          <a:noFill/>
          <a:ln>
            <a:noFill/>
          </a:ln>
        </p:spPr>
        <p:txBody>
          <a:bodyPr spcFirstLastPara="1" wrap="square" lIns="91425" tIns="91425" rIns="91425" bIns="91425" anchor="t" anchorCtr="0">
            <a:spAutoFit/>
          </a:bodyPr>
          <a:lstStyle/>
          <a:p>
            <a:pPr marL="0" lvl="0" indent="0" algn="ctr" rtl="0">
              <a:lnSpc>
                <a:spcPct val="120000"/>
              </a:lnSpc>
              <a:spcBef>
                <a:spcPts val="0"/>
              </a:spcBef>
              <a:spcAft>
                <a:spcPts val="0"/>
              </a:spcAft>
              <a:buNone/>
            </a:pPr>
            <a:r>
              <a:rPr lang="en-US" sz="1700" b="1">
                <a:latin typeface="Montserrat"/>
                <a:ea typeface="Montserrat"/>
                <a:cs typeface="Montserrat"/>
                <a:sym typeface="Montserrat"/>
              </a:rPr>
              <a:t>YELLOW = CONFIDENCE</a:t>
            </a:r>
            <a:endParaRPr sz="1700" b="1">
              <a:latin typeface="Montserrat"/>
              <a:ea typeface="Montserrat"/>
              <a:cs typeface="Montserrat"/>
              <a:sym typeface="Montserrat"/>
            </a:endParaRPr>
          </a:p>
        </p:txBody>
      </p:sp>
      <p:sp>
        <p:nvSpPr>
          <p:cNvPr id="1262" name="Google Shape;1262;p139"/>
          <p:cNvSpPr txBox="1"/>
          <p:nvPr/>
        </p:nvSpPr>
        <p:spPr>
          <a:xfrm>
            <a:off x="8860488" y="5329338"/>
            <a:ext cx="3728400" cy="446400"/>
          </a:xfrm>
          <a:prstGeom prst="rect">
            <a:avLst/>
          </a:prstGeom>
          <a:noFill/>
          <a:ln>
            <a:noFill/>
          </a:ln>
        </p:spPr>
        <p:txBody>
          <a:bodyPr spcFirstLastPara="1" wrap="square" lIns="91425" tIns="91425" rIns="91425" bIns="91425" anchor="t" anchorCtr="0">
            <a:spAutoFit/>
          </a:bodyPr>
          <a:lstStyle/>
          <a:p>
            <a:pPr marL="0" lvl="0" indent="0" algn="ctr" rtl="0">
              <a:lnSpc>
                <a:spcPct val="120000"/>
              </a:lnSpc>
              <a:spcBef>
                <a:spcPts val="0"/>
              </a:spcBef>
              <a:spcAft>
                <a:spcPts val="0"/>
              </a:spcAft>
              <a:buNone/>
            </a:pPr>
            <a:r>
              <a:rPr lang="en-US" sz="1700" b="1">
                <a:latin typeface="Montserrat"/>
                <a:ea typeface="Montserrat"/>
                <a:cs typeface="Montserrat"/>
                <a:sym typeface="Montserrat"/>
              </a:rPr>
              <a:t>BRIGHT YELLOW = LAW</a:t>
            </a:r>
            <a:endParaRPr sz="1700" b="1">
              <a:latin typeface="Montserrat"/>
              <a:ea typeface="Montserrat"/>
              <a:cs typeface="Montserrat"/>
              <a:sym typeface="Montserrat"/>
            </a:endParaRPr>
          </a:p>
        </p:txBody>
      </p:sp>
      <p:sp>
        <p:nvSpPr>
          <p:cNvPr id="1263" name="Google Shape;1263;p139"/>
          <p:cNvSpPr txBox="1"/>
          <p:nvPr/>
        </p:nvSpPr>
        <p:spPr>
          <a:xfrm>
            <a:off x="19157913" y="12358025"/>
            <a:ext cx="3728400" cy="446400"/>
          </a:xfrm>
          <a:prstGeom prst="rect">
            <a:avLst/>
          </a:prstGeom>
          <a:noFill/>
          <a:ln>
            <a:noFill/>
          </a:ln>
        </p:spPr>
        <p:txBody>
          <a:bodyPr spcFirstLastPara="1" wrap="square" lIns="91425" tIns="91425" rIns="91425" bIns="91425" anchor="t" anchorCtr="0">
            <a:spAutoFit/>
          </a:bodyPr>
          <a:lstStyle/>
          <a:p>
            <a:pPr marL="0" lvl="0" indent="0" algn="ctr" rtl="0">
              <a:lnSpc>
                <a:spcPct val="120000"/>
              </a:lnSpc>
              <a:spcBef>
                <a:spcPts val="0"/>
              </a:spcBef>
              <a:spcAft>
                <a:spcPts val="0"/>
              </a:spcAft>
              <a:buNone/>
            </a:pPr>
            <a:r>
              <a:rPr lang="en-US" sz="1700" b="1">
                <a:latin typeface="Montserrat"/>
                <a:ea typeface="Montserrat"/>
                <a:cs typeface="Montserrat"/>
                <a:sym typeface="Montserrat"/>
              </a:rPr>
              <a:t>DARK BLUE = NIGHT</a:t>
            </a:r>
            <a:endParaRPr sz="1700" b="1">
              <a:latin typeface="Montserrat"/>
              <a:ea typeface="Montserrat"/>
              <a:cs typeface="Montserrat"/>
              <a:sym typeface="Montserrat"/>
            </a:endParaRPr>
          </a:p>
        </p:txBody>
      </p:sp>
      <p:sp>
        <p:nvSpPr>
          <p:cNvPr id="1264" name="Google Shape;1264;p139"/>
          <p:cNvSpPr txBox="1"/>
          <p:nvPr/>
        </p:nvSpPr>
        <p:spPr>
          <a:xfrm>
            <a:off x="19157913" y="8919881"/>
            <a:ext cx="3728400" cy="446400"/>
          </a:xfrm>
          <a:prstGeom prst="rect">
            <a:avLst/>
          </a:prstGeom>
          <a:noFill/>
          <a:ln>
            <a:noFill/>
          </a:ln>
        </p:spPr>
        <p:txBody>
          <a:bodyPr spcFirstLastPara="1" wrap="square" lIns="91425" tIns="91425" rIns="91425" bIns="91425" anchor="t" anchorCtr="0">
            <a:spAutoFit/>
          </a:bodyPr>
          <a:lstStyle/>
          <a:p>
            <a:pPr marL="0" lvl="0" indent="0" algn="ctr" rtl="0">
              <a:lnSpc>
                <a:spcPct val="120000"/>
              </a:lnSpc>
              <a:spcBef>
                <a:spcPts val="0"/>
              </a:spcBef>
              <a:spcAft>
                <a:spcPts val="0"/>
              </a:spcAft>
              <a:buNone/>
            </a:pPr>
            <a:r>
              <a:rPr lang="en-US" sz="1700" b="1">
                <a:latin typeface="Montserrat"/>
                <a:ea typeface="Montserrat"/>
                <a:cs typeface="Montserrat"/>
                <a:sym typeface="Montserrat"/>
              </a:rPr>
              <a:t>BLUE = FREEDOM</a:t>
            </a:r>
            <a:endParaRPr sz="1700" b="1">
              <a:latin typeface="Montserrat"/>
              <a:ea typeface="Montserrat"/>
              <a:cs typeface="Montserrat"/>
              <a:sym typeface="Montserrat"/>
            </a:endParaRPr>
          </a:p>
        </p:txBody>
      </p:sp>
      <p:sp>
        <p:nvSpPr>
          <p:cNvPr id="1265" name="Google Shape;1265;p139"/>
          <p:cNvSpPr txBox="1"/>
          <p:nvPr/>
        </p:nvSpPr>
        <p:spPr>
          <a:xfrm>
            <a:off x="19157913" y="5481738"/>
            <a:ext cx="3728400" cy="446400"/>
          </a:xfrm>
          <a:prstGeom prst="rect">
            <a:avLst/>
          </a:prstGeom>
          <a:noFill/>
          <a:ln>
            <a:noFill/>
          </a:ln>
        </p:spPr>
        <p:txBody>
          <a:bodyPr spcFirstLastPara="1" wrap="square" lIns="91425" tIns="91425" rIns="91425" bIns="91425" anchor="t" anchorCtr="0">
            <a:spAutoFit/>
          </a:bodyPr>
          <a:lstStyle/>
          <a:p>
            <a:pPr marL="0" lvl="0" indent="0" algn="ctr" rtl="0">
              <a:lnSpc>
                <a:spcPct val="120000"/>
              </a:lnSpc>
              <a:spcBef>
                <a:spcPts val="0"/>
              </a:spcBef>
              <a:spcAft>
                <a:spcPts val="0"/>
              </a:spcAft>
              <a:buNone/>
            </a:pPr>
            <a:r>
              <a:rPr lang="en-US" sz="1700" b="1">
                <a:latin typeface="Montserrat"/>
                <a:ea typeface="Montserrat"/>
                <a:cs typeface="Montserrat"/>
                <a:sym typeface="Montserrat"/>
              </a:rPr>
              <a:t>BRIGHT BLUE = BUSINESS</a:t>
            </a:r>
            <a:endParaRPr sz="1700" b="1">
              <a:latin typeface="Montserrat"/>
              <a:ea typeface="Montserrat"/>
              <a:cs typeface="Montserrat"/>
              <a:sym typeface="Montserra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269"/>
        <p:cNvGrpSpPr/>
        <p:nvPr/>
      </p:nvGrpSpPr>
      <p:grpSpPr>
        <a:xfrm>
          <a:off x="0" y="0"/>
          <a:ext cx="0" cy="0"/>
          <a:chOff x="0" y="0"/>
          <a:chExt cx="0" cy="0"/>
        </a:xfrm>
      </p:grpSpPr>
      <p:sp>
        <p:nvSpPr>
          <p:cNvPr id="1270" name="Google Shape;1270;p140"/>
          <p:cNvSpPr txBox="1"/>
          <p:nvPr/>
        </p:nvSpPr>
        <p:spPr>
          <a:xfrm>
            <a:off x="1322264" y="8208204"/>
            <a:ext cx="3178200" cy="364200"/>
          </a:xfrm>
          <a:prstGeom prst="rect">
            <a:avLst/>
          </a:prstGeom>
          <a:noFill/>
          <a:ln>
            <a:noFill/>
          </a:ln>
        </p:spPr>
        <p:txBody>
          <a:bodyPr spcFirstLastPara="1" wrap="square" lIns="50800" tIns="50800" rIns="50800" bIns="50800" anchor="t" anchorCtr="0">
            <a:spAutoFit/>
          </a:bodyPr>
          <a:lstStyle/>
          <a:p>
            <a:pPr marL="0" marR="0" lvl="0" indent="0" algn="ctr" rtl="0">
              <a:lnSpc>
                <a:spcPct val="100000"/>
              </a:lnSpc>
              <a:spcBef>
                <a:spcPts val="0"/>
              </a:spcBef>
              <a:spcAft>
                <a:spcPts val="0"/>
              </a:spcAft>
              <a:buClr>
                <a:srgbClr val="000000"/>
              </a:buClr>
              <a:buSzPts val="1900"/>
              <a:buFont typeface="Montserrat"/>
              <a:buNone/>
            </a:pPr>
            <a:r>
              <a:rPr lang="en-US" sz="1700" b="1">
                <a:latin typeface="Montserrat"/>
                <a:ea typeface="Montserrat"/>
                <a:cs typeface="Montserrat"/>
                <a:sym typeface="Montserrat"/>
              </a:rPr>
              <a:t>DAY</a:t>
            </a:r>
            <a:endParaRPr sz="1200">
              <a:latin typeface="Montserrat"/>
              <a:ea typeface="Montserrat"/>
              <a:cs typeface="Montserrat"/>
              <a:sym typeface="Montserrat"/>
            </a:endParaRPr>
          </a:p>
        </p:txBody>
      </p:sp>
      <p:sp>
        <p:nvSpPr>
          <p:cNvPr id="1271" name="Google Shape;1271;p140"/>
          <p:cNvSpPr txBox="1"/>
          <p:nvPr/>
        </p:nvSpPr>
        <p:spPr>
          <a:xfrm>
            <a:off x="1551650" y="9151350"/>
            <a:ext cx="1235400" cy="2257500"/>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HEX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RGB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HSB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CMYK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LAB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PANTONE</a:t>
            </a:r>
            <a:endParaRPr sz="1200">
              <a:latin typeface="Montserrat"/>
              <a:ea typeface="Montserrat"/>
              <a:cs typeface="Montserrat"/>
              <a:sym typeface="Montserrat"/>
            </a:endParaRPr>
          </a:p>
        </p:txBody>
      </p:sp>
      <p:sp>
        <p:nvSpPr>
          <p:cNvPr id="1272" name="Google Shape;1272;p140"/>
          <p:cNvSpPr txBox="1"/>
          <p:nvPr/>
        </p:nvSpPr>
        <p:spPr>
          <a:xfrm>
            <a:off x="2978476" y="9151350"/>
            <a:ext cx="1603800" cy="2257500"/>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000000"/>
              </a:buClr>
              <a:buSzPts val="1700"/>
              <a:buFont typeface="Montserrat Medium"/>
              <a:buNone/>
            </a:pPr>
            <a:r>
              <a:rPr lang="en-US" sz="1500" i="0" u="none" strike="noStrike" cap="none">
                <a:solidFill>
                  <a:srgbClr val="000000"/>
                </a:solidFill>
                <a:latin typeface="Montserrat Medium"/>
                <a:ea typeface="Montserrat Medium"/>
                <a:cs typeface="Montserrat Medium"/>
                <a:sym typeface="Montserrat Medium"/>
              </a:rPr>
              <a:t>#</a:t>
            </a:r>
            <a:r>
              <a:rPr lang="en-US" sz="1500">
                <a:latin typeface="Montserrat Medium"/>
                <a:ea typeface="Montserrat Medium"/>
                <a:cs typeface="Montserrat Medium"/>
                <a:sym typeface="Montserrat Medium"/>
              </a:rPr>
              <a:t>D98D00</a:t>
            </a:r>
            <a:r>
              <a:rPr lang="en-US" sz="1500" i="0" u="none" strike="noStrike" cap="none">
                <a:solidFill>
                  <a:srgbClr val="000000"/>
                </a:solidFill>
                <a:latin typeface="Montserrat Medium"/>
                <a:ea typeface="Montserrat Medium"/>
                <a:cs typeface="Montserrat Medium"/>
                <a:sym typeface="Montserrat Medium"/>
              </a:rPr>
              <a:t>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217, 141, 0</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39, 100, 85</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0, 35, 100, 15</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65, 20, 70</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131 </a:t>
            </a:r>
            <a:r>
              <a:rPr lang="en-US" sz="1500" i="0" u="none" strike="noStrike" cap="none">
                <a:solidFill>
                  <a:srgbClr val="000000"/>
                </a:solidFill>
                <a:latin typeface="Montserrat Medium"/>
                <a:ea typeface="Montserrat Medium"/>
                <a:cs typeface="Montserrat Medium"/>
                <a:sym typeface="Montserrat Medium"/>
              </a:rPr>
              <a:t>C </a:t>
            </a:r>
            <a:endParaRPr sz="1200">
              <a:latin typeface="Montserrat"/>
              <a:ea typeface="Montserrat"/>
              <a:cs typeface="Montserrat"/>
              <a:sym typeface="Montserrat"/>
            </a:endParaRPr>
          </a:p>
        </p:txBody>
      </p:sp>
      <p:sp>
        <p:nvSpPr>
          <p:cNvPr id="1273" name="Google Shape;1273;p140"/>
          <p:cNvSpPr/>
          <p:nvPr/>
        </p:nvSpPr>
        <p:spPr>
          <a:xfrm>
            <a:off x="1603195" y="5091987"/>
            <a:ext cx="2616300" cy="2616300"/>
          </a:xfrm>
          <a:prstGeom prst="ellipse">
            <a:avLst/>
          </a:prstGeom>
          <a:solidFill>
            <a:srgbClr val="D98D00"/>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2A4F4F"/>
              </a:buClr>
              <a:buSzPts val="3200"/>
              <a:buFont typeface="Helvetica Neue"/>
              <a:buNone/>
            </a:pPr>
            <a:endParaRPr sz="3000" i="0" u="none" strike="noStrike" cap="none">
              <a:solidFill>
                <a:srgbClr val="2A4F4F"/>
              </a:solidFill>
              <a:latin typeface="Montserrat"/>
              <a:ea typeface="Montserrat"/>
              <a:cs typeface="Montserrat"/>
              <a:sym typeface="Montserrat"/>
            </a:endParaRPr>
          </a:p>
        </p:txBody>
      </p:sp>
      <p:sp>
        <p:nvSpPr>
          <p:cNvPr id="1274" name="Google Shape;1274;p140"/>
          <p:cNvSpPr txBox="1"/>
          <p:nvPr/>
        </p:nvSpPr>
        <p:spPr>
          <a:xfrm>
            <a:off x="8339164" y="8208204"/>
            <a:ext cx="3178200" cy="626100"/>
          </a:xfrm>
          <a:prstGeom prst="rect">
            <a:avLst/>
          </a:prstGeom>
          <a:noFill/>
          <a:ln>
            <a:noFill/>
          </a:ln>
        </p:spPr>
        <p:txBody>
          <a:bodyPr spcFirstLastPara="1" wrap="square" lIns="50800" tIns="50800" rIns="50800" bIns="50800" anchor="t" anchorCtr="0">
            <a:spAutoFit/>
          </a:bodyPr>
          <a:lstStyle/>
          <a:p>
            <a:pPr marL="0" lvl="0" indent="0" algn="ctr" rtl="0">
              <a:spcBef>
                <a:spcPts val="0"/>
              </a:spcBef>
              <a:spcAft>
                <a:spcPts val="0"/>
              </a:spcAft>
              <a:buClr>
                <a:srgbClr val="000000"/>
              </a:buClr>
              <a:buSzPts val="1900"/>
              <a:buFont typeface="Montserrat"/>
              <a:buNone/>
            </a:pPr>
            <a:r>
              <a:rPr lang="en-US" sz="1700" b="1">
                <a:latin typeface="Montserrat"/>
                <a:ea typeface="Montserrat"/>
                <a:cs typeface="Montserrat"/>
                <a:sym typeface="Montserrat"/>
              </a:rPr>
              <a:t>LAW</a:t>
            </a:r>
            <a:endParaRPr sz="1200">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900"/>
              <a:buFont typeface="Montserrat"/>
              <a:buNone/>
            </a:pPr>
            <a:endParaRPr sz="1700" b="1">
              <a:latin typeface="Montserrat"/>
              <a:ea typeface="Montserrat"/>
              <a:cs typeface="Montserrat"/>
              <a:sym typeface="Montserrat"/>
            </a:endParaRPr>
          </a:p>
        </p:txBody>
      </p:sp>
      <p:sp>
        <p:nvSpPr>
          <p:cNvPr id="1275" name="Google Shape;1275;p140"/>
          <p:cNvSpPr txBox="1"/>
          <p:nvPr/>
        </p:nvSpPr>
        <p:spPr>
          <a:xfrm>
            <a:off x="9923498" y="9151350"/>
            <a:ext cx="1649400" cy="2257500"/>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000000"/>
              </a:buClr>
              <a:buSzPts val="1700"/>
              <a:buFont typeface="Montserrat Medium"/>
              <a:buNone/>
            </a:pPr>
            <a:r>
              <a:rPr lang="en-US" sz="1500" i="0" u="none" strike="noStrike" cap="none">
                <a:solidFill>
                  <a:srgbClr val="000000"/>
                </a:solidFill>
                <a:latin typeface="Montserrat Medium"/>
                <a:ea typeface="Montserrat Medium"/>
                <a:cs typeface="Montserrat Medium"/>
                <a:sym typeface="Montserrat Medium"/>
              </a:rPr>
              <a:t>#</a:t>
            </a:r>
            <a:r>
              <a:rPr lang="en-US" sz="1500">
                <a:latin typeface="Montserrat Medium"/>
                <a:ea typeface="Montserrat Medium"/>
                <a:cs typeface="Montserrat Medium"/>
                <a:sym typeface="Montserrat Medium"/>
              </a:rPr>
              <a:t>FFFAEB</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255, 250, 235</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45, 8, 100</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0, 2, 8, 0</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98, -1, 8</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155 C</a:t>
            </a:r>
            <a:endParaRPr sz="1200">
              <a:latin typeface="Montserrat"/>
              <a:ea typeface="Montserrat"/>
              <a:cs typeface="Montserrat"/>
              <a:sym typeface="Montserrat"/>
            </a:endParaRPr>
          </a:p>
        </p:txBody>
      </p:sp>
      <p:sp>
        <p:nvSpPr>
          <p:cNvPr id="1276" name="Google Shape;1276;p140"/>
          <p:cNvSpPr/>
          <p:nvPr/>
        </p:nvSpPr>
        <p:spPr>
          <a:xfrm>
            <a:off x="8582039" y="5091987"/>
            <a:ext cx="2616300" cy="2616300"/>
          </a:xfrm>
          <a:prstGeom prst="ellipse">
            <a:avLst/>
          </a:prstGeom>
          <a:solidFill>
            <a:srgbClr val="FFFAEB"/>
          </a:solidFill>
          <a:ln w="9525" cap="flat" cmpd="sng">
            <a:solidFill>
              <a:srgbClr val="D5A00F"/>
            </a:solidFill>
            <a:prstDash val="solid"/>
            <a:round/>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2673A"/>
              </a:buClr>
              <a:buSzPts val="3200"/>
              <a:buFont typeface="Helvetica Neue"/>
              <a:buNone/>
            </a:pPr>
            <a:endParaRPr sz="3000" i="0" u="none" strike="noStrike" cap="none">
              <a:solidFill>
                <a:srgbClr val="F2673A"/>
              </a:solidFill>
              <a:latin typeface="Montserrat"/>
              <a:ea typeface="Montserrat"/>
              <a:cs typeface="Montserrat"/>
              <a:sym typeface="Montserrat"/>
            </a:endParaRPr>
          </a:p>
        </p:txBody>
      </p:sp>
      <p:sp>
        <p:nvSpPr>
          <p:cNvPr id="1277" name="Google Shape;1277;p140"/>
          <p:cNvSpPr txBox="1"/>
          <p:nvPr/>
        </p:nvSpPr>
        <p:spPr>
          <a:xfrm>
            <a:off x="4849745" y="8208204"/>
            <a:ext cx="3178200" cy="626100"/>
          </a:xfrm>
          <a:prstGeom prst="rect">
            <a:avLst/>
          </a:prstGeom>
          <a:noFill/>
          <a:ln>
            <a:noFill/>
          </a:ln>
        </p:spPr>
        <p:txBody>
          <a:bodyPr spcFirstLastPara="1" wrap="square" lIns="50800" tIns="50800" rIns="50800" bIns="50800" anchor="t" anchorCtr="0">
            <a:spAutoFit/>
          </a:bodyPr>
          <a:lstStyle/>
          <a:p>
            <a:pPr marL="0" lvl="0" indent="0" algn="ctr" rtl="0">
              <a:spcBef>
                <a:spcPts val="0"/>
              </a:spcBef>
              <a:spcAft>
                <a:spcPts val="0"/>
              </a:spcAft>
              <a:buClr>
                <a:srgbClr val="000000"/>
              </a:buClr>
              <a:buSzPts val="1900"/>
              <a:buFont typeface="Montserrat"/>
              <a:buNone/>
            </a:pPr>
            <a:r>
              <a:rPr lang="en-US" sz="1700" b="1">
                <a:latin typeface="Montserrat"/>
                <a:ea typeface="Montserrat"/>
                <a:cs typeface="Montserrat"/>
                <a:sym typeface="Montserrat"/>
              </a:rPr>
              <a:t>CONFIDENCE</a:t>
            </a:r>
            <a:endParaRPr sz="1200">
              <a:latin typeface="Montserrat"/>
              <a:ea typeface="Montserrat"/>
              <a:cs typeface="Montserrat"/>
              <a:sym typeface="Montserrat"/>
            </a:endParaRPr>
          </a:p>
          <a:p>
            <a:pPr marL="0" marR="0" lvl="0" indent="0" algn="ctr" rtl="0">
              <a:lnSpc>
                <a:spcPct val="100000"/>
              </a:lnSpc>
              <a:spcBef>
                <a:spcPts val="0"/>
              </a:spcBef>
              <a:spcAft>
                <a:spcPts val="0"/>
              </a:spcAft>
              <a:buClr>
                <a:srgbClr val="000000"/>
              </a:buClr>
              <a:buSzPts val="1900"/>
              <a:buFont typeface="Montserrat"/>
              <a:buNone/>
            </a:pPr>
            <a:endParaRPr sz="1700" b="1">
              <a:latin typeface="Montserrat"/>
              <a:ea typeface="Montserrat"/>
              <a:cs typeface="Montserrat"/>
              <a:sym typeface="Montserrat"/>
            </a:endParaRPr>
          </a:p>
        </p:txBody>
      </p:sp>
      <p:sp>
        <p:nvSpPr>
          <p:cNvPr id="1278" name="Google Shape;1278;p140"/>
          <p:cNvSpPr txBox="1"/>
          <p:nvPr/>
        </p:nvSpPr>
        <p:spPr>
          <a:xfrm>
            <a:off x="6555825" y="9151350"/>
            <a:ext cx="1902900" cy="2257500"/>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000000"/>
              </a:buClr>
              <a:buSzPts val="1700"/>
              <a:buFont typeface="Montserrat Medium"/>
              <a:buNone/>
            </a:pPr>
            <a:r>
              <a:rPr lang="en-US" sz="1500" i="0" u="none" strike="noStrike" cap="none">
                <a:solidFill>
                  <a:srgbClr val="000000"/>
                </a:solidFill>
                <a:latin typeface="Montserrat Medium"/>
                <a:ea typeface="Montserrat Medium"/>
                <a:cs typeface="Montserrat Medium"/>
                <a:sym typeface="Montserrat Medium"/>
              </a:rPr>
              <a:t>#</a:t>
            </a:r>
            <a:r>
              <a:rPr lang="en-US" sz="1500">
                <a:latin typeface="Montserrat Medium"/>
                <a:ea typeface="Montserrat Medium"/>
                <a:cs typeface="Montserrat Medium"/>
                <a:sym typeface="Montserrat Medium"/>
              </a:rPr>
              <a:t>FFD457</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255, 212, 87</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i="0" u="none" strike="noStrike" cap="none">
                <a:solidFill>
                  <a:srgbClr val="000000"/>
                </a:solidFill>
                <a:latin typeface="Montserrat Medium"/>
                <a:ea typeface="Montserrat Medium"/>
                <a:cs typeface="Montserrat Medium"/>
                <a:sym typeface="Montserrat Medium"/>
              </a:rPr>
              <a:t>0, 0, 73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0, 17, 66, 0</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87, 2, 65</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135</a:t>
            </a:r>
            <a:r>
              <a:rPr lang="en-US" sz="1500" i="0" u="none" strike="noStrike" cap="none">
                <a:solidFill>
                  <a:srgbClr val="000000"/>
                </a:solidFill>
                <a:latin typeface="Montserrat Medium"/>
                <a:ea typeface="Montserrat Medium"/>
                <a:cs typeface="Montserrat Medium"/>
                <a:sym typeface="Montserrat Medium"/>
              </a:rPr>
              <a:t> C</a:t>
            </a:r>
            <a:endParaRPr sz="1200">
              <a:latin typeface="Montserrat"/>
              <a:ea typeface="Montserrat"/>
              <a:cs typeface="Montserrat"/>
              <a:sym typeface="Montserrat"/>
            </a:endParaRPr>
          </a:p>
        </p:txBody>
      </p:sp>
      <p:sp>
        <p:nvSpPr>
          <p:cNvPr id="1279" name="Google Shape;1279;p140"/>
          <p:cNvSpPr/>
          <p:nvPr/>
        </p:nvSpPr>
        <p:spPr>
          <a:xfrm>
            <a:off x="5092617" y="5091987"/>
            <a:ext cx="2616300" cy="2616300"/>
          </a:xfrm>
          <a:prstGeom prst="ellipse">
            <a:avLst/>
          </a:prstGeom>
          <a:solidFill>
            <a:srgbClr val="FFD457"/>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BABABA"/>
              </a:buClr>
              <a:buSzPts val="3200"/>
              <a:buFont typeface="Helvetica Neue"/>
              <a:buNone/>
            </a:pPr>
            <a:endParaRPr sz="3000" i="0" u="none" strike="noStrike" cap="none">
              <a:solidFill>
                <a:srgbClr val="BABABA"/>
              </a:solidFill>
              <a:latin typeface="Montserrat"/>
              <a:ea typeface="Montserrat"/>
              <a:cs typeface="Montserrat"/>
              <a:sym typeface="Montserrat"/>
            </a:endParaRPr>
          </a:p>
        </p:txBody>
      </p:sp>
      <p:sp>
        <p:nvSpPr>
          <p:cNvPr id="1280" name="Google Shape;1280;p140"/>
          <p:cNvSpPr txBox="1"/>
          <p:nvPr/>
        </p:nvSpPr>
        <p:spPr>
          <a:xfrm>
            <a:off x="11828583" y="8208204"/>
            <a:ext cx="3178200" cy="364200"/>
          </a:xfrm>
          <a:prstGeom prst="rect">
            <a:avLst/>
          </a:prstGeom>
          <a:noFill/>
          <a:ln>
            <a:noFill/>
          </a:ln>
        </p:spPr>
        <p:txBody>
          <a:bodyPr spcFirstLastPara="1" wrap="square" lIns="50800" tIns="50800" rIns="50800" bIns="50800" anchor="t" anchorCtr="0">
            <a:spAutoFit/>
          </a:bodyPr>
          <a:lstStyle/>
          <a:p>
            <a:pPr marL="0" marR="0" lvl="0" indent="0" algn="ctr" rtl="0">
              <a:lnSpc>
                <a:spcPct val="100000"/>
              </a:lnSpc>
              <a:spcBef>
                <a:spcPts val="0"/>
              </a:spcBef>
              <a:spcAft>
                <a:spcPts val="0"/>
              </a:spcAft>
              <a:buClr>
                <a:srgbClr val="000000"/>
              </a:buClr>
              <a:buSzPts val="1900"/>
              <a:buFont typeface="Montserrat"/>
              <a:buNone/>
            </a:pPr>
            <a:r>
              <a:rPr lang="en-US" sz="1700" b="1">
                <a:latin typeface="Montserrat"/>
                <a:ea typeface="Montserrat"/>
                <a:cs typeface="Montserrat"/>
                <a:sym typeface="Montserrat"/>
              </a:rPr>
              <a:t> NIGHT</a:t>
            </a:r>
            <a:endParaRPr sz="1200">
              <a:latin typeface="Montserrat"/>
              <a:ea typeface="Montserrat"/>
              <a:cs typeface="Montserrat"/>
              <a:sym typeface="Montserrat"/>
            </a:endParaRPr>
          </a:p>
        </p:txBody>
      </p:sp>
      <p:sp>
        <p:nvSpPr>
          <p:cNvPr id="1281" name="Google Shape;1281;p140"/>
          <p:cNvSpPr txBox="1"/>
          <p:nvPr/>
        </p:nvSpPr>
        <p:spPr>
          <a:xfrm>
            <a:off x="13430279" y="9151350"/>
            <a:ext cx="1498800" cy="2257500"/>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000000"/>
              </a:buClr>
              <a:buSzPts val="1700"/>
              <a:buFont typeface="Montserrat Medium"/>
              <a:buNone/>
            </a:pPr>
            <a:r>
              <a:rPr lang="en-US" sz="1500" i="0" u="none" strike="noStrike" cap="none">
                <a:solidFill>
                  <a:srgbClr val="000000"/>
                </a:solidFill>
                <a:latin typeface="Montserrat Medium"/>
                <a:ea typeface="Montserrat Medium"/>
                <a:cs typeface="Montserrat Medium"/>
                <a:sym typeface="Montserrat Medium"/>
              </a:rPr>
              <a:t>#</a:t>
            </a:r>
            <a:r>
              <a:rPr lang="en-US" sz="1500">
                <a:latin typeface="Montserrat Medium"/>
                <a:ea typeface="Montserrat Medium"/>
                <a:cs typeface="Montserrat Medium"/>
                <a:sym typeface="Montserrat Medium"/>
              </a:rPr>
              <a:t>003b53ff</a:t>
            </a:r>
            <a:r>
              <a:rPr lang="en-US" sz="1500" i="0" u="none" strike="noStrike" cap="none">
                <a:solidFill>
                  <a:srgbClr val="000000"/>
                </a:solidFill>
                <a:latin typeface="Montserrat Medium"/>
                <a:ea typeface="Montserrat Medium"/>
                <a:cs typeface="Montserrat Medium"/>
                <a:sym typeface="Montserrat Medium"/>
              </a:rPr>
              <a:t>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0, 59, 83</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197, 100, 33</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100, 29, 0, 67</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23, -7, -19</a:t>
            </a:r>
            <a:endParaRPr sz="1500">
              <a:latin typeface="Montserrat Medium"/>
              <a:ea typeface="Montserrat Medium"/>
              <a:cs typeface="Montserrat Medium"/>
              <a:sym typeface="Montserrat Medium"/>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540 C</a:t>
            </a:r>
            <a:endParaRPr sz="1500">
              <a:latin typeface="Montserrat Medium"/>
              <a:ea typeface="Montserrat Medium"/>
              <a:cs typeface="Montserrat Medium"/>
              <a:sym typeface="Montserrat Medium"/>
            </a:endParaRPr>
          </a:p>
        </p:txBody>
      </p:sp>
      <p:sp>
        <p:nvSpPr>
          <p:cNvPr id="1282" name="Google Shape;1282;p140"/>
          <p:cNvSpPr/>
          <p:nvPr/>
        </p:nvSpPr>
        <p:spPr>
          <a:xfrm>
            <a:off x="12071461" y="5091987"/>
            <a:ext cx="2616300" cy="2616300"/>
          </a:xfrm>
          <a:prstGeom prst="ellipse">
            <a:avLst/>
          </a:prstGeom>
          <a:solidFill>
            <a:srgbClr val="003B53"/>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BABABA"/>
              </a:buClr>
              <a:buSzPts val="3200"/>
              <a:buFont typeface="Helvetica Neue"/>
              <a:buNone/>
            </a:pPr>
            <a:endParaRPr sz="3000" i="0" u="none" strike="noStrike" cap="none">
              <a:solidFill>
                <a:srgbClr val="BABABA"/>
              </a:solidFill>
              <a:latin typeface="Montserrat"/>
              <a:ea typeface="Montserrat"/>
              <a:cs typeface="Montserrat"/>
              <a:sym typeface="Montserrat"/>
            </a:endParaRPr>
          </a:p>
        </p:txBody>
      </p:sp>
      <p:sp>
        <p:nvSpPr>
          <p:cNvPr id="1283" name="Google Shape;1283;p140"/>
          <p:cNvSpPr txBox="1"/>
          <p:nvPr/>
        </p:nvSpPr>
        <p:spPr>
          <a:xfrm>
            <a:off x="18769345" y="8208204"/>
            <a:ext cx="3178200" cy="364200"/>
          </a:xfrm>
          <a:prstGeom prst="rect">
            <a:avLst/>
          </a:prstGeom>
          <a:noFill/>
          <a:ln>
            <a:noFill/>
          </a:ln>
        </p:spPr>
        <p:txBody>
          <a:bodyPr spcFirstLastPara="1" wrap="square" lIns="50800" tIns="50800" rIns="50800" bIns="50800" anchor="t" anchorCtr="0">
            <a:spAutoFit/>
          </a:bodyPr>
          <a:lstStyle/>
          <a:p>
            <a:pPr marL="0" marR="0" lvl="0" indent="0" algn="ctr" rtl="0">
              <a:lnSpc>
                <a:spcPct val="100000"/>
              </a:lnSpc>
              <a:spcBef>
                <a:spcPts val="0"/>
              </a:spcBef>
              <a:spcAft>
                <a:spcPts val="0"/>
              </a:spcAft>
              <a:buClr>
                <a:srgbClr val="000000"/>
              </a:buClr>
              <a:buSzPts val="1900"/>
              <a:buFont typeface="Montserrat"/>
              <a:buNone/>
            </a:pPr>
            <a:r>
              <a:rPr lang="en-US" sz="1700" b="1">
                <a:latin typeface="Montserrat"/>
                <a:ea typeface="Montserrat"/>
                <a:cs typeface="Montserrat"/>
                <a:sym typeface="Montserrat"/>
              </a:rPr>
              <a:t>FREEDOM</a:t>
            </a:r>
            <a:endParaRPr sz="1200">
              <a:latin typeface="Montserrat"/>
              <a:ea typeface="Montserrat"/>
              <a:cs typeface="Montserrat"/>
              <a:sym typeface="Montserrat"/>
            </a:endParaRPr>
          </a:p>
        </p:txBody>
      </p:sp>
      <p:sp>
        <p:nvSpPr>
          <p:cNvPr id="1284" name="Google Shape;1284;p140"/>
          <p:cNvSpPr txBox="1"/>
          <p:nvPr/>
        </p:nvSpPr>
        <p:spPr>
          <a:xfrm>
            <a:off x="20363079" y="9151350"/>
            <a:ext cx="1649400" cy="2257500"/>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000000"/>
              </a:buClr>
              <a:buSzPts val="1700"/>
              <a:buFont typeface="Montserrat Medium"/>
              <a:buNone/>
            </a:pPr>
            <a:r>
              <a:rPr lang="en-US" sz="1500" i="0" u="none" strike="noStrike" cap="none">
                <a:solidFill>
                  <a:srgbClr val="000000"/>
                </a:solidFill>
                <a:latin typeface="Montserrat Medium"/>
                <a:ea typeface="Montserrat Medium"/>
                <a:cs typeface="Montserrat Medium"/>
                <a:sym typeface="Montserrat Medium"/>
              </a:rPr>
              <a:t>#</a:t>
            </a:r>
            <a:r>
              <a:rPr lang="en-US" sz="1500">
                <a:solidFill>
                  <a:srgbClr val="050606"/>
                </a:solidFill>
                <a:latin typeface="Montserrat Medium"/>
                <a:ea typeface="Montserrat Medium"/>
                <a:cs typeface="Montserrat Medium"/>
                <a:sym typeface="Montserrat Medium"/>
              </a:rPr>
              <a:t>93BCCD</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147, 188, 205</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198, 28, 80</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28, 8, 0, 20</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74, -10, -13</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283</a:t>
            </a:r>
            <a:r>
              <a:rPr lang="en-US" sz="1500" i="0" u="none" strike="noStrike" cap="none">
                <a:solidFill>
                  <a:srgbClr val="000000"/>
                </a:solidFill>
                <a:latin typeface="Montserrat Medium"/>
                <a:ea typeface="Montserrat Medium"/>
                <a:cs typeface="Montserrat Medium"/>
                <a:sym typeface="Montserrat Medium"/>
              </a:rPr>
              <a:t> C</a:t>
            </a:r>
            <a:endParaRPr sz="1200">
              <a:latin typeface="Montserrat"/>
              <a:ea typeface="Montserrat"/>
              <a:cs typeface="Montserrat"/>
              <a:sym typeface="Montserrat"/>
            </a:endParaRPr>
          </a:p>
        </p:txBody>
      </p:sp>
      <p:sp>
        <p:nvSpPr>
          <p:cNvPr id="1285" name="Google Shape;1285;p140"/>
          <p:cNvSpPr/>
          <p:nvPr/>
        </p:nvSpPr>
        <p:spPr>
          <a:xfrm>
            <a:off x="19050305" y="5091987"/>
            <a:ext cx="2616300" cy="2616300"/>
          </a:xfrm>
          <a:prstGeom prst="ellipse">
            <a:avLst/>
          </a:prstGeom>
          <a:solidFill>
            <a:srgbClr val="93BCCD"/>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BABABA"/>
              </a:buClr>
              <a:buSzPts val="3200"/>
              <a:buFont typeface="Helvetica Neue"/>
              <a:buNone/>
            </a:pPr>
            <a:endParaRPr sz="3000" i="0" u="none" strike="noStrike" cap="none">
              <a:solidFill>
                <a:srgbClr val="BABABA"/>
              </a:solidFill>
              <a:latin typeface="Montserrat"/>
              <a:ea typeface="Montserrat"/>
              <a:cs typeface="Montserrat"/>
              <a:sym typeface="Montserrat"/>
            </a:endParaRPr>
          </a:p>
        </p:txBody>
      </p:sp>
      <p:sp>
        <p:nvSpPr>
          <p:cNvPr id="1286" name="Google Shape;1286;p140"/>
          <p:cNvSpPr txBox="1"/>
          <p:nvPr/>
        </p:nvSpPr>
        <p:spPr>
          <a:xfrm>
            <a:off x="8531997" y="9151350"/>
            <a:ext cx="1235400" cy="2257500"/>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HEX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RGB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HSB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CMYK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LAB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PANTONE</a:t>
            </a:r>
            <a:endParaRPr sz="1200">
              <a:latin typeface="Montserrat"/>
              <a:ea typeface="Montserrat"/>
              <a:cs typeface="Montserrat"/>
              <a:sym typeface="Montserrat"/>
            </a:endParaRPr>
          </a:p>
        </p:txBody>
      </p:sp>
      <p:sp>
        <p:nvSpPr>
          <p:cNvPr id="1287" name="Google Shape;1287;p140"/>
          <p:cNvSpPr txBox="1"/>
          <p:nvPr/>
        </p:nvSpPr>
        <p:spPr>
          <a:xfrm>
            <a:off x="5013439" y="9151350"/>
            <a:ext cx="1235400" cy="2257500"/>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HEX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RGB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HSB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CMYK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LAB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PANTONE</a:t>
            </a:r>
            <a:endParaRPr sz="1200">
              <a:latin typeface="Montserrat"/>
              <a:ea typeface="Montserrat"/>
              <a:cs typeface="Montserrat"/>
              <a:sym typeface="Montserrat"/>
            </a:endParaRPr>
          </a:p>
        </p:txBody>
      </p:sp>
      <p:sp>
        <p:nvSpPr>
          <p:cNvPr id="1288" name="Google Shape;1288;p140"/>
          <p:cNvSpPr txBox="1"/>
          <p:nvPr/>
        </p:nvSpPr>
        <p:spPr>
          <a:xfrm>
            <a:off x="12023504" y="9151350"/>
            <a:ext cx="1235400" cy="2257500"/>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HEX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RGB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HSB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CMYK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LAB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PANTONE</a:t>
            </a:r>
            <a:endParaRPr sz="1200">
              <a:latin typeface="Montserrat"/>
              <a:ea typeface="Montserrat"/>
              <a:cs typeface="Montserrat"/>
              <a:sym typeface="Montserrat"/>
            </a:endParaRPr>
          </a:p>
        </p:txBody>
      </p:sp>
      <p:sp>
        <p:nvSpPr>
          <p:cNvPr id="1289" name="Google Shape;1289;p140"/>
          <p:cNvSpPr txBox="1"/>
          <p:nvPr/>
        </p:nvSpPr>
        <p:spPr>
          <a:xfrm>
            <a:off x="18959666" y="9151350"/>
            <a:ext cx="1235400" cy="2257500"/>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HEX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RGB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HSB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CMYK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LAB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PANTONE</a:t>
            </a:r>
            <a:endParaRPr sz="1200">
              <a:latin typeface="Montserrat"/>
              <a:ea typeface="Montserrat"/>
              <a:cs typeface="Montserrat"/>
              <a:sym typeface="Montserrat"/>
            </a:endParaRPr>
          </a:p>
        </p:txBody>
      </p:sp>
      <p:sp>
        <p:nvSpPr>
          <p:cNvPr id="1290" name="Google Shape;1290;p140"/>
          <p:cNvSpPr txBox="1">
            <a:spLocks noGrp="1"/>
          </p:cNvSpPr>
          <p:nvPr>
            <p:ph type="title"/>
          </p:nvPr>
        </p:nvSpPr>
        <p:spPr>
          <a:xfrm>
            <a:off x="1206500" y="1079500"/>
            <a:ext cx="3809700" cy="1309200"/>
          </a:xfrm>
          <a:prstGeom prst="rect">
            <a:avLst/>
          </a:prstGeom>
          <a:noFill/>
          <a:ln>
            <a:noFill/>
          </a:ln>
        </p:spPr>
        <p:txBody>
          <a:bodyPr spcFirstLastPara="1" wrap="square" lIns="50800" tIns="50800" rIns="50800" bIns="50800" anchor="t"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4000" i="0" u="none" strike="noStrike" cap="none">
                <a:solidFill>
                  <a:srgbClr val="000000"/>
                </a:solidFill>
                <a:latin typeface="Montserrat ExtraBold"/>
                <a:ea typeface="Montserrat ExtraBold"/>
                <a:cs typeface="Montserrat ExtraBold"/>
                <a:sym typeface="Montserrat ExtraBold"/>
              </a:rPr>
              <a:t>COLORS</a:t>
            </a:r>
            <a:endParaRPr>
              <a:latin typeface="Montserrat ExtraBold"/>
              <a:ea typeface="Montserrat ExtraBold"/>
              <a:cs typeface="Montserrat ExtraBold"/>
              <a:sym typeface="Montserrat ExtraBold"/>
            </a:endParaRPr>
          </a:p>
        </p:txBody>
      </p:sp>
      <p:sp>
        <p:nvSpPr>
          <p:cNvPr id="1291" name="Google Shape;1291;p140"/>
          <p:cNvSpPr/>
          <p:nvPr/>
        </p:nvSpPr>
        <p:spPr>
          <a:xfrm>
            <a:off x="7414203" y="3489564"/>
            <a:ext cx="1738800" cy="1738800"/>
          </a:xfrm>
          <a:prstGeom prst="ellipse">
            <a:avLst/>
          </a:prstGeom>
          <a:gradFill>
            <a:gsLst>
              <a:gs pos="0">
                <a:srgbClr val="FFFAEB"/>
              </a:gs>
              <a:gs pos="100000">
                <a:srgbClr val="FFD457"/>
              </a:gs>
            </a:gsLst>
            <a:path path="circle">
              <a:fillToRect l="50000" t="50000" r="50000" b="50000"/>
            </a:path>
            <a:tileRect/>
          </a:gra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BABABA"/>
              </a:buClr>
              <a:buSzPts val="3200"/>
              <a:buFont typeface="Helvetica Neue"/>
              <a:buNone/>
            </a:pPr>
            <a:endParaRPr sz="3000" i="0" u="none" strike="noStrike" cap="none">
              <a:solidFill>
                <a:srgbClr val="BABABA"/>
              </a:solidFill>
              <a:latin typeface="Montserrat"/>
              <a:ea typeface="Montserrat"/>
              <a:cs typeface="Montserrat"/>
              <a:sym typeface="Montserrat"/>
            </a:endParaRPr>
          </a:p>
        </p:txBody>
      </p:sp>
      <p:sp>
        <p:nvSpPr>
          <p:cNvPr id="1292" name="Google Shape;1292;p140"/>
          <p:cNvSpPr/>
          <p:nvPr/>
        </p:nvSpPr>
        <p:spPr>
          <a:xfrm>
            <a:off x="14358334" y="3489564"/>
            <a:ext cx="1738800" cy="1738800"/>
          </a:xfrm>
          <a:prstGeom prst="ellipse">
            <a:avLst/>
          </a:prstGeom>
          <a:gradFill>
            <a:gsLst>
              <a:gs pos="0">
                <a:srgbClr val="93BCCD"/>
              </a:gs>
              <a:gs pos="100000">
                <a:srgbClr val="003B53"/>
              </a:gs>
            </a:gsLst>
            <a:path path="circle">
              <a:fillToRect l="50000" t="50000" r="50000" b="50000"/>
            </a:path>
            <a:tileRect/>
          </a:gra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BABABA"/>
              </a:buClr>
              <a:buSzPts val="3200"/>
              <a:buFont typeface="Helvetica Neue"/>
              <a:buNone/>
            </a:pPr>
            <a:endParaRPr sz="3000" i="0" u="none" strike="noStrike" cap="none">
              <a:solidFill>
                <a:srgbClr val="BABABA"/>
              </a:solidFill>
              <a:latin typeface="Montserrat"/>
              <a:ea typeface="Montserrat"/>
              <a:cs typeface="Montserrat"/>
              <a:sym typeface="Montserrat"/>
            </a:endParaRPr>
          </a:p>
        </p:txBody>
      </p:sp>
      <p:sp>
        <p:nvSpPr>
          <p:cNvPr id="1293" name="Google Shape;1293;p140"/>
          <p:cNvSpPr/>
          <p:nvPr/>
        </p:nvSpPr>
        <p:spPr>
          <a:xfrm>
            <a:off x="3813878" y="3489564"/>
            <a:ext cx="1738800" cy="1738800"/>
          </a:xfrm>
          <a:prstGeom prst="ellipse">
            <a:avLst/>
          </a:prstGeom>
          <a:gradFill>
            <a:gsLst>
              <a:gs pos="0">
                <a:srgbClr val="D98D00"/>
              </a:gs>
              <a:gs pos="100000">
                <a:srgbClr val="FFD457"/>
              </a:gs>
            </a:gsLst>
            <a:lin ang="0" scaled="0"/>
          </a:gra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BABABA"/>
              </a:buClr>
              <a:buSzPts val="3200"/>
              <a:buFont typeface="Helvetica Neue"/>
              <a:buNone/>
            </a:pPr>
            <a:endParaRPr sz="3000" i="0" u="none" strike="noStrike" cap="none">
              <a:solidFill>
                <a:srgbClr val="BABABA"/>
              </a:solidFill>
              <a:latin typeface="Montserrat"/>
              <a:ea typeface="Montserrat"/>
              <a:cs typeface="Montserrat"/>
              <a:sym typeface="Montserrat"/>
            </a:endParaRPr>
          </a:p>
        </p:txBody>
      </p:sp>
      <p:sp>
        <p:nvSpPr>
          <p:cNvPr id="1294" name="Google Shape;1294;p140"/>
          <p:cNvSpPr/>
          <p:nvPr/>
        </p:nvSpPr>
        <p:spPr>
          <a:xfrm>
            <a:off x="15560883" y="5091987"/>
            <a:ext cx="2616300" cy="2616300"/>
          </a:xfrm>
          <a:prstGeom prst="ellipse">
            <a:avLst/>
          </a:prstGeom>
          <a:solidFill>
            <a:srgbClr val="027CA1"/>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BABABA"/>
              </a:buClr>
              <a:buSzPts val="3200"/>
              <a:buFont typeface="Helvetica Neue"/>
              <a:buNone/>
            </a:pPr>
            <a:endParaRPr sz="3000" i="0" u="none" strike="noStrike" cap="none">
              <a:solidFill>
                <a:srgbClr val="BABABA"/>
              </a:solidFill>
              <a:latin typeface="Montserrat"/>
              <a:ea typeface="Montserrat"/>
              <a:cs typeface="Montserrat"/>
              <a:sym typeface="Montserrat"/>
            </a:endParaRPr>
          </a:p>
        </p:txBody>
      </p:sp>
      <p:sp>
        <p:nvSpPr>
          <p:cNvPr id="1295" name="Google Shape;1295;p140"/>
          <p:cNvSpPr txBox="1"/>
          <p:nvPr/>
        </p:nvSpPr>
        <p:spPr>
          <a:xfrm>
            <a:off x="16858329" y="9151350"/>
            <a:ext cx="1649400" cy="2257500"/>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000000"/>
              </a:buClr>
              <a:buSzPts val="1700"/>
              <a:buFont typeface="Montserrat Medium"/>
              <a:buNone/>
            </a:pPr>
            <a:r>
              <a:rPr lang="en-US" sz="1500">
                <a:solidFill>
                  <a:srgbClr val="050606"/>
                </a:solidFill>
                <a:latin typeface="Montserrat Medium"/>
                <a:ea typeface="Montserrat Medium"/>
                <a:cs typeface="Montserrat Medium"/>
                <a:sym typeface="Montserrat Medium"/>
              </a:rPr>
              <a:t>#027CA1</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2, 124, 161</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194, 99, 63</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99, 23. 0, 37</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48, -15, -28</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7704 C</a:t>
            </a:r>
            <a:endParaRPr sz="1200">
              <a:latin typeface="Montserrat"/>
              <a:ea typeface="Montserrat"/>
              <a:cs typeface="Montserrat"/>
              <a:sym typeface="Montserrat"/>
            </a:endParaRPr>
          </a:p>
        </p:txBody>
      </p:sp>
      <p:sp>
        <p:nvSpPr>
          <p:cNvPr id="1296" name="Google Shape;1296;p140"/>
          <p:cNvSpPr txBox="1"/>
          <p:nvPr/>
        </p:nvSpPr>
        <p:spPr>
          <a:xfrm>
            <a:off x="15454916" y="9151350"/>
            <a:ext cx="1235400" cy="2257500"/>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HEX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RGB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HSB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CMYK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LAB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PANTONE</a:t>
            </a:r>
            <a:endParaRPr sz="1200">
              <a:latin typeface="Montserrat"/>
              <a:ea typeface="Montserrat"/>
              <a:cs typeface="Montserrat"/>
              <a:sym typeface="Montserrat"/>
            </a:endParaRPr>
          </a:p>
        </p:txBody>
      </p:sp>
      <p:sp>
        <p:nvSpPr>
          <p:cNvPr id="1297" name="Google Shape;1297;p140"/>
          <p:cNvSpPr/>
          <p:nvPr/>
        </p:nvSpPr>
        <p:spPr>
          <a:xfrm rot="10800000">
            <a:off x="17739634" y="3489564"/>
            <a:ext cx="1738800" cy="1738800"/>
          </a:xfrm>
          <a:prstGeom prst="ellipse">
            <a:avLst/>
          </a:prstGeom>
          <a:gradFill>
            <a:gsLst>
              <a:gs pos="0">
                <a:srgbClr val="93BCCD"/>
              </a:gs>
              <a:gs pos="100000">
                <a:srgbClr val="027CA1"/>
              </a:gs>
            </a:gsLst>
            <a:lin ang="0" scaled="0"/>
          </a:gra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BABABA"/>
              </a:buClr>
              <a:buSzPts val="3200"/>
              <a:buFont typeface="Helvetica Neue"/>
              <a:buNone/>
            </a:pPr>
            <a:endParaRPr sz="3000" i="0" u="none" strike="noStrike" cap="none">
              <a:solidFill>
                <a:srgbClr val="BABABA"/>
              </a:solidFill>
              <a:latin typeface="Montserrat"/>
              <a:ea typeface="Montserrat"/>
              <a:cs typeface="Montserrat"/>
              <a:sym typeface="Montserrat"/>
            </a:endParaRPr>
          </a:p>
        </p:txBody>
      </p:sp>
      <p:sp>
        <p:nvSpPr>
          <p:cNvPr id="1298" name="Google Shape;1298;p140"/>
          <p:cNvSpPr txBox="1"/>
          <p:nvPr/>
        </p:nvSpPr>
        <p:spPr>
          <a:xfrm>
            <a:off x="15279914" y="8208204"/>
            <a:ext cx="3178200" cy="364200"/>
          </a:xfrm>
          <a:prstGeom prst="rect">
            <a:avLst/>
          </a:prstGeom>
          <a:noFill/>
          <a:ln>
            <a:noFill/>
          </a:ln>
        </p:spPr>
        <p:txBody>
          <a:bodyPr spcFirstLastPara="1" wrap="square" lIns="50800" tIns="50800" rIns="50800" bIns="50800" anchor="t" anchorCtr="0">
            <a:spAutoFit/>
          </a:bodyPr>
          <a:lstStyle/>
          <a:p>
            <a:pPr marL="0" lvl="0" indent="0" algn="ctr" rtl="0">
              <a:spcBef>
                <a:spcPts val="0"/>
              </a:spcBef>
              <a:spcAft>
                <a:spcPts val="0"/>
              </a:spcAft>
              <a:buClr>
                <a:srgbClr val="000000"/>
              </a:buClr>
              <a:buSzPts val="1900"/>
              <a:buFont typeface="Montserrat"/>
              <a:buNone/>
            </a:pPr>
            <a:r>
              <a:rPr lang="en-US" sz="1700" b="1">
                <a:latin typeface="Montserrat"/>
                <a:ea typeface="Montserrat"/>
                <a:cs typeface="Montserrat"/>
                <a:sym typeface="Montserrat"/>
              </a:rPr>
              <a:t>BUSINESS</a:t>
            </a:r>
            <a:endParaRPr sz="1200">
              <a:latin typeface="Montserrat"/>
              <a:ea typeface="Montserrat"/>
              <a:cs typeface="Montserrat"/>
              <a:sym typeface="Montserrat"/>
            </a:endParaRPr>
          </a:p>
        </p:txBody>
      </p:sp>
      <p:cxnSp>
        <p:nvCxnSpPr>
          <p:cNvPr id="1299" name="Google Shape;1299;p140"/>
          <p:cNvCxnSpPr/>
          <p:nvPr/>
        </p:nvCxnSpPr>
        <p:spPr>
          <a:xfrm>
            <a:off x="4683275" y="8947925"/>
            <a:ext cx="0" cy="3836400"/>
          </a:xfrm>
          <a:prstGeom prst="straightConnector1">
            <a:avLst/>
          </a:prstGeom>
          <a:noFill/>
          <a:ln w="9525" cap="flat" cmpd="sng">
            <a:solidFill>
              <a:srgbClr val="050606"/>
            </a:solidFill>
            <a:prstDash val="solid"/>
            <a:miter lim="400000"/>
            <a:headEnd type="none" w="sm" len="sm"/>
            <a:tailEnd type="none" w="sm" len="sm"/>
          </a:ln>
        </p:spPr>
      </p:cxnSp>
      <p:cxnSp>
        <p:nvCxnSpPr>
          <p:cNvPr id="1300" name="Google Shape;1300;p140"/>
          <p:cNvCxnSpPr/>
          <p:nvPr/>
        </p:nvCxnSpPr>
        <p:spPr>
          <a:xfrm>
            <a:off x="8164713" y="8947925"/>
            <a:ext cx="0" cy="3836400"/>
          </a:xfrm>
          <a:prstGeom prst="straightConnector1">
            <a:avLst/>
          </a:prstGeom>
          <a:noFill/>
          <a:ln w="9525" cap="flat" cmpd="sng">
            <a:solidFill>
              <a:srgbClr val="050606"/>
            </a:solidFill>
            <a:prstDash val="solid"/>
            <a:miter lim="400000"/>
            <a:headEnd type="none" w="sm" len="sm"/>
            <a:tailEnd type="none" w="sm" len="sm"/>
          </a:ln>
        </p:spPr>
      </p:cxnSp>
      <p:cxnSp>
        <p:nvCxnSpPr>
          <p:cNvPr id="1301" name="Google Shape;1301;p140"/>
          <p:cNvCxnSpPr/>
          <p:nvPr/>
        </p:nvCxnSpPr>
        <p:spPr>
          <a:xfrm>
            <a:off x="11646150" y="8947925"/>
            <a:ext cx="0" cy="3836400"/>
          </a:xfrm>
          <a:prstGeom prst="straightConnector1">
            <a:avLst/>
          </a:prstGeom>
          <a:noFill/>
          <a:ln w="9525" cap="flat" cmpd="sng">
            <a:solidFill>
              <a:srgbClr val="050606"/>
            </a:solidFill>
            <a:prstDash val="solid"/>
            <a:miter lim="400000"/>
            <a:headEnd type="none" w="sm" len="sm"/>
            <a:tailEnd type="none" w="sm" len="sm"/>
          </a:ln>
        </p:spPr>
      </p:cxnSp>
      <p:cxnSp>
        <p:nvCxnSpPr>
          <p:cNvPr id="1302" name="Google Shape;1302;p140"/>
          <p:cNvCxnSpPr/>
          <p:nvPr/>
        </p:nvCxnSpPr>
        <p:spPr>
          <a:xfrm>
            <a:off x="15127588" y="8947925"/>
            <a:ext cx="0" cy="3836400"/>
          </a:xfrm>
          <a:prstGeom prst="straightConnector1">
            <a:avLst/>
          </a:prstGeom>
          <a:noFill/>
          <a:ln w="9525" cap="flat" cmpd="sng">
            <a:solidFill>
              <a:srgbClr val="050606"/>
            </a:solidFill>
            <a:prstDash val="solid"/>
            <a:miter lim="400000"/>
            <a:headEnd type="none" w="sm" len="sm"/>
            <a:tailEnd type="none" w="sm" len="sm"/>
          </a:ln>
        </p:spPr>
      </p:cxnSp>
      <p:cxnSp>
        <p:nvCxnSpPr>
          <p:cNvPr id="1303" name="Google Shape;1303;p140"/>
          <p:cNvCxnSpPr/>
          <p:nvPr/>
        </p:nvCxnSpPr>
        <p:spPr>
          <a:xfrm>
            <a:off x="18609025" y="8947925"/>
            <a:ext cx="0" cy="3836400"/>
          </a:xfrm>
          <a:prstGeom prst="straightConnector1">
            <a:avLst/>
          </a:prstGeom>
          <a:noFill/>
          <a:ln w="9525" cap="flat" cmpd="sng">
            <a:solidFill>
              <a:srgbClr val="050606"/>
            </a:solidFill>
            <a:prstDash val="solid"/>
            <a:miter lim="400000"/>
            <a:headEnd type="none" w="sm" len="sm"/>
            <a:tailEnd type="none" w="sm" len="sm"/>
          </a:ln>
        </p:spPr>
      </p:cxnSp>
      <p:sp>
        <p:nvSpPr>
          <p:cNvPr id="1304" name="Google Shape;1304;p140"/>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140"/>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309"/>
        <p:cNvGrpSpPr/>
        <p:nvPr/>
      </p:nvGrpSpPr>
      <p:grpSpPr>
        <a:xfrm>
          <a:off x="0" y="0"/>
          <a:ext cx="0" cy="0"/>
          <a:chOff x="0" y="0"/>
          <a:chExt cx="0" cy="0"/>
        </a:xfrm>
      </p:grpSpPr>
      <p:pic>
        <p:nvPicPr>
          <p:cNvPr id="1310" name="Google Shape;1310;p141"/>
          <p:cNvPicPr preferRelativeResize="0"/>
          <p:nvPr/>
        </p:nvPicPr>
        <p:blipFill rotWithShape="1">
          <a:blip r:embed="rId3">
            <a:alphaModFix/>
          </a:blip>
          <a:srcRect b="41121"/>
          <a:stretch/>
        </p:blipFill>
        <p:spPr>
          <a:xfrm>
            <a:off x="10971700" y="1387050"/>
            <a:ext cx="8921075" cy="7322952"/>
          </a:xfrm>
          <a:prstGeom prst="rect">
            <a:avLst/>
          </a:prstGeom>
          <a:noFill/>
          <a:ln>
            <a:noFill/>
          </a:ln>
        </p:spPr>
      </p:pic>
      <p:sp>
        <p:nvSpPr>
          <p:cNvPr id="1311" name="Google Shape;1311;p141"/>
          <p:cNvSpPr txBox="1"/>
          <p:nvPr/>
        </p:nvSpPr>
        <p:spPr>
          <a:xfrm>
            <a:off x="5739662" y="3345120"/>
            <a:ext cx="4241700" cy="1837200"/>
          </a:xfrm>
          <a:prstGeom prst="rect">
            <a:avLst/>
          </a:prstGeom>
          <a:noFill/>
          <a:ln>
            <a:noFill/>
          </a:ln>
        </p:spPr>
        <p:txBody>
          <a:bodyPr spcFirstLastPara="1" wrap="square" lIns="50800" tIns="50800" rIns="50800" bIns="50800" anchor="t" anchorCtr="0">
            <a:noAutofit/>
          </a:bodyPr>
          <a:lstStyle/>
          <a:p>
            <a:pPr marL="0" marR="0" lvl="0" indent="0" algn="r" rtl="0">
              <a:lnSpc>
                <a:spcPct val="100000"/>
              </a:lnSpc>
              <a:spcBef>
                <a:spcPts val="0"/>
              </a:spcBef>
              <a:spcAft>
                <a:spcPts val="0"/>
              </a:spcAft>
              <a:buClr>
                <a:srgbClr val="000000"/>
              </a:buClr>
              <a:buSzPts val="2200"/>
              <a:buFont typeface="Montserrat"/>
              <a:buNone/>
            </a:pPr>
            <a:r>
              <a:rPr lang="en-US" sz="2100" b="1" i="0" u="none" strike="noStrike" cap="none">
                <a:solidFill>
                  <a:srgbClr val="000000"/>
                </a:solidFill>
                <a:latin typeface="Montserrat"/>
                <a:ea typeface="Montserrat"/>
                <a:cs typeface="Montserrat"/>
                <a:sym typeface="Montserrat"/>
              </a:rPr>
              <a:t>HEADLINES SHORT H2</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800"/>
              <a:buFont typeface="Montserrat SemiBold"/>
              <a:buNone/>
            </a:pPr>
            <a:r>
              <a:rPr lang="en-US" sz="1700" i="0" u="none" strike="noStrike" cap="none">
                <a:solidFill>
                  <a:srgbClr val="000000"/>
                </a:solidFill>
                <a:latin typeface="Montserrat SemiBold"/>
                <a:ea typeface="Montserrat SemiBold"/>
                <a:cs typeface="Montserrat SemiBold"/>
                <a:sym typeface="Montserrat SemiBold"/>
              </a:rPr>
              <a:t>Montserrat </a:t>
            </a:r>
            <a:r>
              <a:rPr lang="en-US" sz="1700">
                <a:latin typeface="Montserrat SemiBold"/>
                <a:ea typeface="Montserrat SemiBold"/>
                <a:cs typeface="Montserrat SemiBold"/>
                <a:sym typeface="Montserrat SemiBold"/>
              </a:rPr>
              <a:t>ExtraBold</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400"/>
              <a:buFont typeface="Montserrat Medium"/>
              <a:buNone/>
            </a:pPr>
            <a:r>
              <a:rPr lang="en-US" sz="1300" i="0" u="none" strike="noStrike" cap="none">
                <a:solidFill>
                  <a:srgbClr val="000000"/>
                </a:solidFill>
                <a:latin typeface="Montserrat Medium"/>
                <a:ea typeface="Montserrat Medium"/>
                <a:cs typeface="Montserrat Medium"/>
                <a:sym typeface="Montserrat Medium"/>
              </a:rPr>
              <a:t>All Caps</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400"/>
              <a:buFont typeface="Montserrat Medium"/>
              <a:buNone/>
            </a:pPr>
            <a:r>
              <a:rPr lang="en-US" sz="1300" i="0" u="none" strike="noStrike" cap="none">
                <a:solidFill>
                  <a:srgbClr val="000000"/>
                </a:solidFill>
                <a:latin typeface="Montserrat Medium"/>
                <a:ea typeface="Montserrat Medium"/>
                <a:cs typeface="Montserrat Medium"/>
                <a:sym typeface="Montserrat Medium"/>
              </a:rPr>
              <a:t>Line Height .0</a:t>
            </a:r>
            <a:r>
              <a:rPr lang="en-US" sz="1300">
                <a:latin typeface="Montserrat Medium"/>
                <a:ea typeface="Montserrat Medium"/>
                <a:cs typeface="Montserrat Medium"/>
                <a:sym typeface="Montserrat Medium"/>
              </a:rPr>
              <a:t>8</a:t>
            </a:r>
            <a:br>
              <a:rPr lang="en-US" sz="1300" i="0" u="none" strike="noStrike" cap="none">
                <a:solidFill>
                  <a:srgbClr val="000000"/>
                </a:solidFill>
                <a:latin typeface="Montserrat Medium"/>
                <a:ea typeface="Montserrat Medium"/>
                <a:cs typeface="Montserrat Medium"/>
                <a:sym typeface="Montserrat Medium"/>
              </a:rPr>
            </a:br>
            <a:r>
              <a:rPr lang="en-US" sz="1300" i="0" u="none" strike="noStrike" cap="none">
                <a:solidFill>
                  <a:srgbClr val="000000"/>
                </a:solidFill>
                <a:latin typeface="Montserrat Medium"/>
                <a:ea typeface="Montserrat Medium"/>
                <a:cs typeface="Montserrat Medium"/>
                <a:sym typeface="Montserrat Medium"/>
              </a:rPr>
              <a:t>Tracking </a:t>
            </a:r>
            <a:r>
              <a:rPr lang="en-US" sz="1300">
                <a:latin typeface="Montserrat Medium"/>
                <a:ea typeface="Montserrat Medium"/>
                <a:cs typeface="Montserrat Medium"/>
                <a:sym typeface="Montserrat Medium"/>
              </a:rPr>
              <a:t>0</a:t>
            </a:r>
            <a:endParaRPr sz="1300">
              <a:latin typeface="Montserrat"/>
              <a:ea typeface="Montserrat"/>
              <a:cs typeface="Montserrat"/>
              <a:sym typeface="Montserrat"/>
            </a:endParaRPr>
          </a:p>
        </p:txBody>
      </p:sp>
      <p:sp>
        <p:nvSpPr>
          <p:cNvPr id="1312" name="Google Shape;1312;p141"/>
          <p:cNvSpPr txBox="1"/>
          <p:nvPr/>
        </p:nvSpPr>
        <p:spPr>
          <a:xfrm>
            <a:off x="6978962" y="1281029"/>
            <a:ext cx="3002400" cy="1861500"/>
          </a:xfrm>
          <a:prstGeom prst="rect">
            <a:avLst/>
          </a:prstGeom>
          <a:noFill/>
          <a:ln>
            <a:noFill/>
          </a:ln>
        </p:spPr>
        <p:txBody>
          <a:bodyPr spcFirstLastPara="1" wrap="square" lIns="50800" tIns="50800" rIns="50800" bIns="50800" anchor="t" anchorCtr="0">
            <a:noAutofit/>
          </a:bodyPr>
          <a:lstStyle/>
          <a:p>
            <a:pPr marL="0" marR="0" lvl="0" indent="0" algn="r" rtl="0">
              <a:lnSpc>
                <a:spcPct val="100000"/>
              </a:lnSpc>
              <a:spcBef>
                <a:spcPts val="0"/>
              </a:spcBef>
              <a:spcAft>
                <a:spcPts val="0"/>
              </a:spcAft>
              <a:buClr>
                <a:srgbClr val="000000"/>
              </a:buClr>
              <a:buSzPts val="2200"/>
              <a:buFont typeface="Montserrat"/>
              <a:buNone/>
            </a:pPr>
            <a:r>
              <a:rPr lang="en-US" sz="2100" b="1" i="0" u="none" strike="noStrike" cap="none">
                <a:solidFill>
                  <a:srgbClr val="000000"/>
                </a:solidFill>
                <a:latin typeface="Montserrat"/>
                <a:ea typeface="Montserrat"/>
                <a:cs typeface="Montserrat"/>
                <a:sym typeface="Montserrat"/>
              </a:rPr>
              <a:t>HEADLINES H1</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800"/>
              <a:buFont typeface="Montserrat SemiBold"/>
              <a:buNone/>
            </a:pPr>
            <a:r>
              <a:rPr lang="en-US" sz="1700" i="0" u="none" strike="noStrike" cap="none">
                <a:solidFill>
                  <a:srgbClr val="000000"/>
                </a:solidFill>
                <a:latin typeface="Montserrat SemiBold"/>
                <a:ea typeface="Montserrat SemiBold"/>
                <a:cs typeface="Montserrat SemiBold"/>
                <a:sym typeface="Montserrat SemiBold"/>
              </a:rPr>
              <a:t>Montserrat Bold</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400"/>
              <a:buFont typeface="Montserrat Medium"/>
              <a:buNone/>
            </a:pPr>
            <a:r>
              <a:rPr lang="en-US" sz="1300" i="0" u="none" strike="noStrike" cap="none">
                <a:solidFill>
                  <a:srgbClr val="000000"/>
                </a:solidFill>
                <a:latin typeface="Montserrat Medium"/>
                <a:ea typeface="Montserrat Medium"/>
                <a:cs typeface="Montserrat Medium"/>
                <a:sym typeface="Montserrat Medium"/>
              </a:rPr>
              <a:t>Sentence Case</a:t>
            </a:r>
            <a:br>
              <a:rPr lang="en-US" sz="1300" i="0" u="none" strike="noStrike" cap="none">
                <a:solidFill>
                  <a:srgbClr val="000000"/>
                </a:solidFill>
                <a:latin typeface="Montserrat Medium"/>
                <a:ea typeface="Montserrat Medium"/>
                <a:cs typeface="Montserrat Medium"/>
                <a:sym typeface="Montserrat Medium"/>
              </a:rPr>
            </a:br>
            <a:r>
              <a:rPr lang="en-US" sz="1300" i="0" u="none" strike="noStrike" cap="none">
                <a:solidFill>
                  <a:srgbClr val="000000"/>
                </a:solidFill>
                <a:latin typeface="Montserrat Medium"/>
                <a:ea typeface="Montserrat Medium"/>
                <a:cs typeface="Montserrat Medium"/>
                <a:sym typeface="Montserrat Medium"/>
              </a:rPr>
              <a:t>Line Height 1.1</a:t>
            </a:r>
            <a:br>
              <a:rPr lang="en-US" sz="1300" i="0" u="none" strike="noStrike" cap="none">
                <a:solidFill>
                  <a:srgbClr val="000000"/>
                </a:solidFill>
                <a:latin typeface="Montserrat Medium"/>
                <a:ea typeface="Montserrat Medium"/>
                <a:cs typeface="Montserrat Medium"/>
                <a:sym typeface="Montserrat Medium"/>
              </a:rPr>
            </a:br>
            <a:r>
              <a:rPr lang="en-US" sz="1300" i="0" u="none" strike="noStrike" cap="none">
                <a:solidFill>
                  <a:srgbClr val="000000"/>
                </a:solidFill>
                <a:latin typeface="Montserrat Medium"/>
                <a:ea typeface="Montserrat Medium"/>
                <a:cs typeface="Montserrat Medium"/>
                <a:sym typeface="Montserrat Medium"/>
              </a:rPr>
              <a:t>Tracking </a:t>
            </a:r>
            <a:r>
              <a:rPr lang="en-US" sz="1300">
                <a:latin typeface="Montserrat Medium"/>
                <a:ea typeface="Montserrat Medium"/>
                <a:cs typeface="Montserrat Medium"/>
                <a:sym typeface="Montserrat Medium"/>
              </a:rPr>
              <a:t>+5</a:t>
            </a:r>
            <a:endParaRPr sz="1300">
              <a:latin typeface="Montserrat"/>
              <a:ea typeface="Montserrat"/>
              <a:cs typeface="Montserrat"/>
              <a:sym typeface="Montserrat"/>
            </a:endParaRPr>
          </a:p>
        </p:txBody>
      </p:sp>
      <p:sp>
        <p:nvSpPr>
          <p:cNvPr id="1313" name="Google Shape;1313;p141"/>
          <p:cNvSpPr txBox="1"/>
          <p:nvPr/>
        </p:nvSpPr>
        <p:spPr>
          <a:xfrm>
            <a:off x="6817262" y="7112855"/>
            <a:ext cx="3164100" cy="1837200"/>
          </a:xfrm>
          <a:prstGeom prst="rect">
            <a:avLst/>
          </a:prstGeom>
          <a:noFill/>
          <a:ln>
            <a:noFill/>
          </a:ln>
        </p:spPr>
        <p:txBody>
          <a:bodyPr spcFirstLastPara="1" wrap="square" lIns="50800" tIns="50800" rIns="50800" bIns="50800" anchor="t" anchorCtr="0">
            <a:noAutofit/>
          </a:bodyPr>
          <a:lstStyle/>
          <a:p>
            <a:pPr marL="0" marR="0" lvl="0" indent="0" algn="r" rtl="0">
              <a:lnSpc>
                <a:spcPct val="100000"/>
              </a:lnSpc>
              <a:spcBef>
                <a:spcPts val="0"/>
              </a:spcBef>
              <a:spcAft>
                <a:spcPts val="0"/>
              </a:spcAft>
              <a:buClr>
                <a:srgbClr val="000000"/>
              </a:buClr>
              <a:buSzPts val="2200"/>
              <a:buFont typeface="Montserrat"/>
              <a:buNone/>
            </a:pPr>
            <a:r>
              <a:rPr lang="en-US" sz="2100" b="1" i="0" u="none" strike="noStrike" cap="none">
                <a:solidFill>
                  <a:srgbClr val="000000"/>
                </a:solidFill>
                <a:latin typeface="Montserrat"/>
                <a:ea typeface="Montserrat"/>
                <a:cs typeface="Montserrat"/>
                <a:sym typeface="Montserrat"/>
              </a:rPr>
              <a:t>SUB HEADLINES H4</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800"/>
              <a:buFont typeface="Montserrat SemiBold"/>
              <a:buNone/>
            </a:pPr>
            <a:r>
              <a:rPr lang="en-US" sz="1700" i="0" u="none" strike="noStrike" cap="none">
                <a:solidFill>
                  <a:srgbClr val="000000"/>
                </a:solidFill>
                <a:latin typeface="Montserrat SemiBold"/>
                <a:ea typeface="Montserrat SemiBold"/>
                <a:cs typeface="Montserrat SemiBold"/>
                <a:sym typeface="Montserrat SemiBold"/>
              </a:rPr>
              <a:t>Montserrat SemiBold</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400"/>
              <a:buFont typeface="Montserrat Medium"/>
              <a:buNone/>
            </a:pPr>
            <a:r>
              <a:rPr lang="en-US" sz="1300" i="0" u="none" strike="noStrike" cap="none">
                <a:solidFill>
                  <a:srgbClr val="000000"/>
                </a:solidFill>
                <a:latin typeface="Montserrat Medium"/>
                <a:ea typeface="Montserrat Medium"/>
                <a:cs typeface="Montserrat Medium"/>
                <a:sym typeface="Montserrat Medium"/>
              </a:rPr>
              <a:t>Sentence Case</a:t>
            </a:r>
            <a:br>
              <a:rPr lang="en-US" sz="1300" i="0" u="none" strike="noStrike" cap="none">
                <a:solidFill>
                  <a:srgbClr val="000000"/>
                </a:solidFill>
                <a:latin typeface="Montserrat Medium"/>
                <a:ea typeface="Montserrat Medium"/>
                <a:cs typeface="Montserrat Medium"/>
                <a:sym typeface="Montserrat Medium"/>
              </a:rPr>
            </a:br>
            <a:r>
              <a:rPr lang="en-US" sz="1300" i="0" u="none" strike="noStrike" cap="none">
                <a:solidFill>
                  <a:srgbClr val="000000"/>
                </a:solidFill>
                <a:latin typeface="Montserrat Medium"/>
                <a:ea typeface="Montserrat Medium"/>
                <a:cs typeface="Montserrat Medium"/>
                <a:sym typeface="Montserrat Medium"/>
              </a:rPr>
              <a:t>Line Height 1.3</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400"/>
              <a:buFont typeface="Montserrat Medium"/>
              <a:buNone/>
            </a:pPr>
            <a:r>
              <a:rPr lang="en-US" sz="1300" i="0" u="none" strike="noStrike" cap="none">
                <a:solidFill>
                  <a:srgbClr val="000000"/>
                </a:solidFill>
                <a:latin typeface="Montserrat Medium"/>
                <a:ea typeface="Montserrat Medium"/>
                <a:cs typeface="Montserrat Medium"/>
                <a:sym typeface="Montserrat Medium"/>
              </a:rPr>
              <a:t>Tracking </a:t>
            </a:r>
            <a:r>
              <a:rPr lang="en-US" sz="1300">
                <a:latin typeface="Montserrat Medium"/>
                <a:ea typeface="Montserrat Medium"/>
                <a:cs typeface="Montserrat Medium"/>
                <a:sym typeface="Montserrat Medium"/>
              </a:rPr>
              <a:t>+5</a:t>
            </a:r>
            <a:endParaRPr sz="1300">
              <a:latin typeface="Montserrat"/>
              <a:ea typeface="Montserrat"/>
              <a:cs typeface="Montserrat"/>
              <a:sym typeface="Montserrat"/>
            </a:endParaRPr>
          </a:p>
        </p:txBody>
      </p:sp>
      <p:sp>
        <p:nvSpPr>
          <p:cNvPr id="1314" name="Google Shape;1314;p141"/>
          <p:cNvSpPr txBox="1"/>
          <p:nvPr/>
        </p:nvSpPr>
        <p:spPr>
          <a:xfrm>
            <a:off x="6817250" y="8885326"/>
            <a:ext cx="3164100" cy="1466100"/>
          </a:xfrm>
          <a:prstGeom prst="rect">
            <a:avLst/>
          </a:prstGeom>
          <a:noFill/>
          <a:ln>
            <a:noFill/>
          </a:ln>
        </p:spPr>
        <p:txBody>
          <a:bodyPr spcFirstLastPara="1" wrap="square" lIns="50800" tIns="50800" rIns="50800" bIns="50800" anchor="t" anchorCtr="0">
            <a:noAutofit/>
          </a:bodyPr>
          <a:lstStyle/>
          <a:p>
            <a:pPr marL="0" marR="0" lvl="0" indent="0" algn="r" rtl="0">
              <a:lnSpc>
                <a:spcPct val="100000"/>
              </a:lnSpc>
              <a:spcBef>
                <a:spcPts val="0"/>
              </a:spcBef>
              <a:spcAft>
                <a:spcPts val="0"/>
              </a:spcAft>
              <a:buClr>
                <a:srgbClr val="000000"/>
              </a:buClr>
              <a:buSzPts val="2200"/>
              <a:buFont typeface="Montserrat"/>
              <a:buNone/>
            </a:pPr>
            <a:r>
              <a:rPr lang="en-US" sz="2100" b="1" i="0" u="none" strike="noStrike" cap="none">
                <a:solidFill>
                  <a:srgbClr val="000000"/>
                </a:solidFill>
                <a:latin typeface="Montserrat"/>
                <a:ea typeface="Montserrat"/>
                <a:cs typeface="Montserrat"/>
                <a:sym typeface="Montserrat"/>
              </a:rPr>
              <a:t>CALLOUTS</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800"/>
              <a:buFont typeface="Montserrat SemiBold"/>
              <a:buNone/>
            </a:pPr>
            <a:r>
              <a:rPr lang="en-US" sz="1700" i="0" u="none" strike="noStrike" cap="none">
                <a:solidFill>
                  <a:srgbClr val="000000"/>
                </a:solidFill>
                <a:latin typeface="Montserrat SemiBold"/>
                <a:ea typeface="Montserrat SemiBold"/>
                <a:cs typeface="Montserrat SemiBold"/>
                <a:sym typeface="Montserrat SemiBold"/>
              </a:rPr>
              <a:t>Montserrat Bold</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400"/>
              <a:buFont typeface="Montserrat Medium"/>
              <a:buNone/>
            </a:pPr>
            <a:r>
              <a:rPr lang="en-US" sz="1300" i="0" u="none" strike="noStrike" cap="none">
                <a:solidFill>
                  <a:srgbClr val="000000"/>
                </a:solidFill>
                <a:latin typeface="Montserrat Medium"/>
                <a:ea typeface="Montserrat Medium"/>
                <a:cs typeface="Montserrat Medium"/>
                <a:sym typeface="Montserrat Medium"/>
              </a:rPr>
              <a:t>All Caps</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400"/>
              <a:buFont typeface="Montserrat Medium"/>
              <a:buNone/>
            </a:pPr>
            <a:r>
              <a:rPr lang="en-US" sz="1300" i="0" u="none" strike="noStrike" cap="none">
                <a:solidFill>
                  <a:srgbClr val="000000"/>
                </a:solidFill>
                <a:latin typeface="Montserrat Medium"/>
                <a:ea typeface="Montserrat Medium"/>
                <a:cs typeface="Montserrat Medium"/>
                <a:sym typeface="Montserrat Medium"/>
              </a:rPr>
              <a:t>Line Height </a:t>
            </a:r>
            <a:r>
              <a:rPr lang="en-US" sz="1300">
                <a:latin typeface="Montserrat Medium"/>
                <a:ea typeface="Montserrat Medium"/>
                <a:cs typeface="Montserrat Medium"/>
                <a:sym typeface="Montserrat Medium"/>
              </a:rPr>
              <a:t>1</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400"/>
              <a:buFont typeface="Montserrat Medium"/>
              <a:buNone/>
            </a:pPr>
            <a:r>
              <a:rPr lang="en-US" sz="1300" i="0" u="none" strike="noStrike" cap="none">
                <a:solidFill>
                  <a:srgbClr val="000000"/>
                </a:solidFill>
                <a:latin typeface="Montserrat Medium"/>
                <a:ea typeface="Montserrat Medium"/>
                <a:cs typeface="Montserrat Medium"/>
                <a:sym typeface="Montserrat Medium"/>
              </a:rPr>
              <a:t>Tracking +250</a:t>
            </a:r>
            <a:endParaRPr sz="1300">
              <a:latin typeface="Montserrat"/>
              <a:ea typeface="Montserrat"/>
              <a:cs typeface="Montserrat"/>
              <a:sym typeface="Montserrat"/>
            </a:endParaRPr>
          </a:p>
        </p:txBody>
      </p:sp>
      <p:sp>
        <p:nvSpPr>
          <p:cNvPr id="1315" name="Google Shape;1315;p141"/>
          <p:cNvSpPr txBox="1"/>
          <p:nvPr/>
        </p:nvSpPr>
        <p:spPr>
          <a:xfrm>
            <a:off x="6817245" y="10713177"/>
            <a:ext cx="3164100" cy="1837200"/>
          </a:xfrm>
          <a:prstGeom prst="rect">
            <a:avLst/>
          </a:prstGeom>
          <a:noFill/>
          <a:ln>
            <a:noFill/>
          </a:ln>
        </p:spPr>
        <p:txBody>
          <a:bodyPr spcFirstLastPara="1" wrap="square" lIns="50800" tIns="50800" rIns="50800" bIns="50800" anchor="t" anchorCtr="0">
            <a:noAutofit/>
          </a:bodyPr>
          <a:lstStyle/>
          <a:p>
            <a:pPr marL="0" marR="0" lvl="0" indent="0" algn="r" rtl="0">
              <a:lnSpc>
                <a:spcPct val="100000"/>
              </a:lnSpc>
              <a:spcBef>
                <a:spcPts val="0"/>
              </a:spcBef>
              <a:spcAft>
                <a:spcPts val="0"/>
              </a:spcAft>
              <a:buClr>
                <a:srgbClr val="000000"/>
              </a:buClr>
              <a:buSzPts val="2200"/>
              <a:buFont typeface="Montserrat"/>
              <a:buNone/>
            </a:pPr>
            <a:r>
              <a:rPr lang="en-US" sz="2100" b="1" i="0" u="none" strike="noStrike" cap="none">
                <a:solidFill>
                  <a:srgbClr val="000000"/>
                </a:solidFill>
                <a:latin typeface="Montserrat"/>
                <a:ea typeface="Montserrat"/>
                <a:cs typeface="Montserrat"/>
                <a:sym typeface="Montserrat"/>
              </a:rPr>
              <a:t>BODY</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800"/>
              <a:buFont typeface="Montserrat SemiBold"/>
              <a:buNone/>
            </a:pPr>
            <a:r>
              <a:rPr lang="en-US" sz="1700" i="0" u="none" strike="noStrike" cap="none">
                <a:solidFill>
                  <a:srgbClr val="000000"/>
                </a:solidFill>
                <a:latin typeface="Montserrat SemiBold"/>
                <a:ea typeface="Montserrat SemiBold"/>
                <a:cs typeface="Montserrat SemiBold"/>
                <a:sym typeface="Montserrat SemiBold"/>
              </a:rPr>
              <a:t>Montserrat Regular</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400"/>
              <a:buFont typeface="Montserrat Medium"/>
              <a:buNone/>
            </a:pPr>
            <a:r>
              <a:rPr lang="en-US" sz="1300" i="0" u="none" strike="noStrike" cap="none">
                <a:solidFill>
                  <a:srgbClr val="000000"/>
                </a:solidFill>
                <a:latin typeface="Montserrat Medium"/>
                <a:ea typeface="Montserrat Medium"/>
                <a:cs typeface="Montserrat Medium"/>
                <a:sym typeface="Montserrat Medium"/>
              </a:rPr>
              <a:t>Sentence Case</a:t>
            </a:r>
            <a:br>
              <a:rPr lang="en-US" sz="1300" i="0" u="none" strike="noStrike" cap="none">
                <a:solidFill>
                  <a:srgbClr val="000000"/>
                </a:solidFill>
                <a:latin typeface="Montserrat Medium"/>
                <a:ea typeface="Montserrat Medium"/>
                <a:cs typeface="Montserrat Medium"/>
                <a:sym typeface="Montserrat Medium"/>
              </a:rPr>
            </a:br>
            <a:r>
              <a:rPr lang="en-US" sz="1300" i="0" u="none" strike="noStrike" cap="none">
                <a:solidFill>
                  <a:srgbClr val="000000"/>
                </a:solidFill>
                <a:latin typeface="Montserrat Medium"/>
                <a:ea typeface="Montserrat Medium"/>
                <a:cs typeface="Montserrat Medium"/>
                <a:sym typeface="Montserrat Medium"/>
              </a:rPr>
              <a:t>Line Height 1.2</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400"/>
              <a:buFont typeface="Montserrat Medium"/>
              <a:buNone/>
            </a:pPr>
            <a:r>
              <a:rPr lang="en-US" sz="1300" i="0" u="none" strike="noStrike" cap="none">
                <a:solidFill>
                  <a:srgbClr val="000000"/>
                </a:solidFill>
                <a:latin typeface="Montserrat Medium"/>
                <a:ea typeface="Montserrat Medium"/>
                <a:cs typeface="Montserrat Medium"/>
                <a:sym typeface="Montserrat Medium"/>
              </a:rPr>
              <a:t>Tracking +5</a:t>
            </a:r>
            <a:endParaRPr sz="1300">
              <a:latin typeface="Montserrat"/>
              <a:ea typeface="Montserrat"/>
              <a:cs typeface="Montserrat"/>
              <a:sym typeface="Montserrat"/>
            </a:endParaRPr>
          </a:p>
        </p:txBody>
      </p:sp>
      <p:cxnSp>
        <p:nvCxnSpPr>
          <p:cNvPr id="1316" name="Google Shape;1316;p141"/>
          <p:cNvCxnSpPr/>
          <p:nvPr/>
        </p:nvCxnSpPr>
        <p:spPr>
          <a:xfrm>
            <a:off x="5183900" y="3057450"/>
            <a:ext cx="16142700" cy="0"/>
          </a:xfrm>
          <a:prstGeom prst="straightConnector1">
            <a:avLst/>
          </a:prstGeom>
          <a:noFill/>
          <a:ln w="9525" cap="flat" cmpd="sng">
            <a:solidFill>
              <a:srgbClr val="050606"/>
            </a:solidFill>
            <a:prstDash val="solid"/>
            <a:miter lim="400000"/>
            <a:headEnd type="none" w="sm" len="sm"/>
            <a:tailEnd type="none" w="sm" len="sm"/>
          </a:ln>
        </p:spPr>
      </p:cxnSp>
      <p:cxnSp>
        <p:nvCxnSpPr>
          <p:cNvPr id="1317" name="Google Shape;1317;p141"/>
          <p:cNvCxnSpPr/>
          <p:nvPr/>
        </p:nvCxnSpPr>
        <p:spPr>
          <a:xfrm>
            <a:off x="5183900" y="4990828"/>
            <a:ext cx="16142700" cy="0"/>
          </a:xfrm>
          <a:prstGeom prst="straightConnector1">
            <a:avLst/>
          </a:prstGeom>
          <a:noFill/>
          <a:ln w="9525" cap="flat" cmpd="sng">
            <a:solidFill>
              <a:srgbClr val="050606"/>
            </a:solidFill>
            <a:prstDash val="solid"/>
            <a:miter lim="400000"/>
            <a:headEnd type="none" w="sm" len="sm"/>
            <a:tailEnd type="none" w="sm" len="sm"/>
          </a:ln>
        </p:spPr>
      </p:cxnSp>
      <p:cxnSp>
        <p:nvCxnSpPr>
          <p:cNvPr id="1318" name="Google Shape;1318;p141"/>
          <p:cNvCxnSpPr/>
          <p:nvPr/>
        </p:nvCxnSpPr>
        <p:spPr>
          <a:xfrm>
            <a:off x="5183900" y="8709989"/>
            <a:ext cx="16142700" cy="0"/>
          </a:xfrm>
          <a:prstGeom prst="straightConnector1">
            <a:avLst/>
          </a:prstGeom>
          <a:noFill/>
          <a:ln w="9525" cap="flat" cmpd="sng">
            <a:solidFill>
              <a:srgbClr val="050606"/>
            </a:solidFill>
            <a:prstDash val="solid"/>
            <a:miter lim="400000"/>
            <a:headEnd type="none" w="sm" len="sm"/>
            <a:tailEnd type="none" w="sm" len="sm"/>
          </a:ln>
        </p:spPr>
      </p:cxnSp>
      <p:cxnSp>
        <p:nvCxnSpPr>
          <p:cNvPr id="1319" name="Google Shape;1319;p141"/>
          <p:cNvCxnSpPr/>
          <p:nvPr/>
        </p:nvCxnSpPr>
        <p:spPr>
          <a:xfrm>
            <a:off x="5183900" y="10351375"/>
            <a:ext cx="16142700" cy="0"/>
          </a:xfrm>
          <a:prstGeom prst="straightConnector1">
            <a:avLst/>
          </a:prstGeom>
          <a:noFill/>
          <a:ln w="9525" cap="flat" cmpd="sng">
            <a:solidFill>
              <a:srgbClr val="050606"/>
            </a:solidFill>
            <a:prstDash val="solid"/>
            <a:miter lim="400000"/>
            <a:headEnd type="none" w="sm" len="sm"/>
            <a:tailEnd type="none" w="sm" len="sm"/>
          </a:ln>
        </p:spPr>
      </p:cxnSp>
      <p:sp>
        <p:nvSpPr>
          <p:cNvPr id="1320" name="Google Shape;1320;p141"/>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FONTS</a:t>
            </a:r>
            <a:endParaRPr sz="3800">
              <a:solidFill>
                <a:srgbClr val="050606"/>
              </a:solidFill>
              <a:latin typeface="Montserrat ExtraBold"/>
              <a:ea typeface="Montserrat ExtraBold"/>
              <a:cs typeface="Montserrat ExtraBold"/>
              <a:sym typeface="Montserrat ExtraBold"/>
            </a:endParaRPr>
          </a:p>
        </p:txBody>
      </p:sp>
      <p:sp>
        <p:nvSpPr>
          <p:cNvPr id="1321" name="Google Shape;1321;p141"/>
          <p:cNvSpPr txBox="1"/>
          <p:nvPr/>
        </p:nvSpPr>
        <p:spPr>
          <a:xfrm>
            <a:off x="5739662" y="5250089"/>
            <a:ext cx="4241700" cy="1837200"/>
          </a:xfrm>
          <a:prstGeom prst="rect">
            <a:avLst/>
          </a:prstGeom>
          <a:noFill/>
          <a:ln>
            <a:noFill/>
          </a:ln>
        </p:spPr>
        <p:txBody>
          <a:bodyPr spcFirstLastPara="1" wrap="square" lIns="50800" tIns="50800" rIns="50800" bIns="50800" anchor="t" anchorCtr="0">
            <a:noAutofit/>
          </a:bodyPr>
          <a:lstStyle/>
          <a:p>
            <a:pPr marL="0" marR="0" lvl="0" indent="0" algn="r" rtl="0">
              <a:lnSpc>
                <a:spcPct val="100000"/>
              </a:lnSpc>
              <a:spcBef>
                <a:spcPts val="0"/>
              </a:spcBef>
              <a:spcAft>
                <a:spcPts val="0"/>
              </a:spcAft>
              <a:buClr>
                <a:srgbClr val="000000"/>
              </a:buClr>
              <a:buSzPts val="2200"/>
              <a:buFont typeface="Montserrat"/>
              <a:buNone/>
            </a:pPr>
            <a:r>
              <a:rPr lang="en-US" sz="2100" b="1" i="0" u="none" strike="noStrike" cap="none">
                <a:solidFill>
                  <a:srgbClr val="000000"/>
                </a:solidFill>
                <a:latin typeface="Montserrat"/>
                <a:ea typeface="Montserrat"/>
                <a:cs typeface="Montserrat"/>
                <a:sym typeface="Montserrat"/>
              </a:rPr>
              <a:t>HEADLINES SHORT H</a:t>
            </a:r>
            <a:r>
              <a:rPr lang="en-US" sz="2100" b="1">
                <a:latin typeface="Montserrat"/>
                <a:ea typeface="Montserrat"/>
                <a:cs typeface="Montserrat"/>
                <a:sym typeface="Montserrat"/>
              </a:rPr>
              <a:t>3</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800"/>
              <a:buFont typeface="Montserrat SemiBold"/>
              <a:buNone/>
            </a:pPr>
            <a:r>
              <a:rPr lang="en-US" sz="1700" i="0" u="none" strike="noStrike" cap="none">
                <a:solidFill>
                  <a:srgbClr val="000000"/>
                </a:solidFill>
                <a:latin typeface="Montserrat SemiBold"/>
                <a:ea typeface="Montserrat SemiBold"/>
                <a:cs typeface="Montserrat SemiBold"/>
                <a:sym typeface="Montserrat SemiBold"/>
              </a:rPr>
              <a:t>Montserrat </a:t>
            </a:r>
            <a:r>
              <a:rPr lang="en-US" sz="1700">
                <a:latin typeface="Montserrat SemiBold"/>
                <a:ea typeface="Montserrat SemiBold"/>
                <a:cs typeface="Montserrat SemiBold"/>
                <a:sym typeface="Montserrat SemiBold"/>
              </a:rPr>
              <a:t>Light</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400"/>
              <a:buFont typeface="Montserrat Medium"/>
              <a:buNone/>
            </a:pPr>
            <a:r>
              <a:rPr lang="en-US" sz="1300" i="0" u="none" strike="noStrike" cap="none">
                <a:solidFill>
                  <a:srgbClr val="000000"/>
                </a:solidFill>
                <a:latin typeface="Montserrat Medium"/>
                <a:ea typeface="Montserrat Medium"/>
                <a:cs typeface="Montserrat Medium"/>
                <a:sym typeface="Montserrat Medium"/>
              </a:rPr>
              <a:t>All Caps</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400"/>
              <a:buFont typeface="Montserrat Medium"/>
              <a:buNone/>
            </a:pPr>
            <a:r>
              <a:rPr lang="en-US" sz="1300" i="0" u="none" strike="noStrike" cap="none">
                <a:solidFill>
                  <a:srgbClr val="000000"/>
                </a:solidFill>
                <a:latin typeface="Montserrat Medium"/>
                <a:ea typeface="Montserrat Medium"/>
                <a:cs typeface="Montserrat Medium"/>
                <a:sym typeface="Montserrat Medium"/>
              </a:rPr>
              <a:t>Line Height .0</a:t>
            </a:r>
            <a:r>
              <a:rPr lang="en-US" sz="1300">
                <a:latin typeface="Montserrat Medium"/>
                <a:ea typeface="Montserrat Medium"/>
                <a:cs typeface="Montserrat Medium"/>
                <a:sym typeface="Montserrat Medium"/>
              </a:rPr>
              <a:t>8</a:t>
            </a:r>
            <a:br>
              <a:rPr lang="en-US" sz="1300" i="0" u="none" strike="noStrike" cap="none">
                <a:solidFill>
                  <a:srgbClr val="000000"/>
                </a:solidFill>
                <a:latin typeface="Montserrat Medium"/>
                <a:ea typeface="Montserrat Medium"/>
                <a:cs typeface="Montserrat Medium"/>
                <a:sym typeface="Montserrat Medium"/>
              </a:rPr>
            </a:br>
            <a:r>
              <a:rPr lang="en-US" sz="1300" i="0" u="none" strike="noStrike" cap="none">
                <a:solidFill>
                  <a:srgbClr val="000000"/>
                </a:solidFill>
                <a:latin typeface="Montserrat Medium"/>
                <a:ea typeface="Montserrat Medium"/>
                <a:cs typeface="Montserrat Medium"/>
                <a:sym typeface="Montserrat Medium"/>
              </a:rPr>
              <a:t>Tracking </a:t>
            </a:r>
            <a:r>
              <a:rPr lang="en-US" sz="1300">
                <a:latin typeface="Montserrat Medium"/>
                <a:ea typeface="Montserrat Medium"/>
                <a:cs typeface="Montserrat Medium"/>
                <a:sym typeface="Montserrat Medium"/>
              </a:rPr>
              <a:t>0</a:t>
            </a:r>
            <a:endParaRPr sz="1300">
              <a:latin typeface="Montserrat"/>
              <a:ea typeface="Montserrat"/>
              <a:cs typeface="Montserrat"/>
              <a:sym typeface="Montserrat"/>
            </a:endParaRPr>
          </a:p>
        </p:txBody>
      </p:sp>
      <p:cxnSp>
        <p:nvCxnSpPr>
          <p:cNvPr id="1322" name="Google Shape;1322;p141"/>
          <p:cNvCxnSpPr/>
          <p:nvPr/>
        </p:nvCxnSpPr>
        <p:spPr>
          <a:xfrm>
            <a:off x="5183900" y="6746953"/>
            <a:ext cx="16142700" cy="0"/>
          </a:xfrm>
          <a:prstGeom prst="straightConnector1">
            <a:avLst/>
          </a:prstGeom>
          <a:noFill/>
          <a:ln w="9525" cap="flat" cmpd="sng">
            <a:solidFill>
              <a:srgbClr val="050606"/>
            </a:solidFill>
            <a:prstDash val="solid"/>
            <a:miter lim="400000"/>
            <a:headEnd type="none" w="sm" len="sm"/>
            <a:tailEnd type="none" w="sm" len="sm"/>
          </a:ln>
        </p:spPr>
      </p:cxnSp>
      <p:pic>
        <p:nvPicPr>
          <p:cNvPr id="1323" name="Google Shape;1323;p141"/>
          <p:cNvPicPr preferRelativeResize="0"/>
          <p:nvPr/>
        </p:nvPicPr>
        <p:blipFill rotWithShape="1">
          <a:blip r:embed="rId3">
            <a:alphaModFix/>
          </a:blip>
          <a:srcRect t="69125" b="10631"/>
          <a:stretch/>
        </p:blipFill>
        <p:spPr>
          <a:xfrm>
            <a:off x="10971700" y="10563276"/>
            <a:ext cx="8921075" cy="2517724"/>
          </a:xfrm>
          <a:prstGeom prst="rect">
            <a:avLst/>
          </a:prstGeom>
          <a:noFill/>
          <a:ln>
            <a:noFill/>
          </a:ln>
        </p:spPr>
      </p:pic>
      <p:pic>
        <p:nvPicPr>
          <p:cNvPr id="1324" name="Google Shape;1324;p141"/>
          <p:cNvPicPr preferRelativeResize="0"/>
          <p:nvPr/>
        </p:nvPicPr>
        <p:blipFill rotWithShape="1">
          <a:blip r:embed="rId3">
            <a:alphaModFix/>
          </a:blip>
          <a:srcRect t="59113" b="32840"/>
          <a:stretch/>
        </p:blipFill>
        <p:spPr>
          <a:xfrm>
            <a:off x="10971700" y="9030338"/>
            <a:ext cx="8921075" cy="1000699"/>
          </a:xfrm>
          <a:prstGeom prst="rect">
            <a:avLst/>
          </a:prstGeom>
          <a:noFill/>
          <a:ln>
            <a:noFill/>
          </a:ln>
        </p:spPr>
      </p:pic>
      <p:sp>
        <p:nvSpPr>
          <p:cNvPr id="1325" name="Google Shape;1325;p141"/>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141"/>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30"/>
        <p:cNvGrpSpPr/>
        <p:nvPr/>
      </p:nvGrpSpPr>
      <p:grpSpPr>
        <a:xfrm>
          <a:off x="0" y="0"/>
          <a:ext cx="0" cy="0"/>
          <a:chOff x="0" y="0"/>
          <a:chExt cx="0" cy="0"/>
        </a:xfrm>
      </p:grpSpPr>
      <p:sp>
        <p:nvSpPr>
          <p:cNvPr id="1331" name="Google Shape;1331;p142"/>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ICONS</a:t>
            </a:r>
            <a:endParaRPr sz="3800">
              <a:solidFill>
                <a:srgbClr val="050606"/>
              </a:solidFill>
              <a:latin typeface="Montserrat ExtraBold"/>
              <a:ea typeface="Montserrat ExtraBold"/>
              <a:cs typeface="Montserrat ExtraBold"/>
              <a:sym typeface="Montserrat ExtraBold"/>
            </a:endParaRPr>
          </a:p>
        </p:txBody>
      </p:sp>
      <p:sp>
        <p:nvSpPr>
          <p:cNvPr id="1332" name="Google Shape;1332;p142"/>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142"/>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pic>
        <p:nvPicPr>
          <p:cNvPr id="1334" name="Google Shape;1334;p142"/>
          <p:cNvPicPr preferRelativeResize="0"/>
          <p:nvPr/>
        </p:nvPicPr>
        <p:blipFill>
          <a:blip r:embed="rId3">
            <a:alphaModFix/>
          </a:blip>
          <a:stretch>
            <a:fillRect/>
          </a:stretch>
        </p:blipFill>
        <p:spPr>
          <a:xfrm>
            <a:off x="14235530" y="7433604"/>
            <a:ext cx="3187149" cy="2463496"/>
          </a:xfrm>
          <a:prstGeom prst="rect">
            <a:avLst/>
          </a:prstGeom>
          <a:noFill/>
          <a:ln>
            <a:noFill/>
          </a:ln>
        </p:spPr>
      </p:pic>
      <p:pic>
        <p:nvPicPr>
          <p:cNvPr id="1335" name="Google Shape;1335;p142"/>
          <p:cNvPicPr preferRelativeResize="0"/>
          <p:nvPr/>
        </p:nvPicPr>
        <p:blipFill>
          <a:blip r:embed="rId4">
            <a:alphaModFix/>
          </a:blip>
          <a:stretch>
            <a:fillRect/>
          </a:stretch>
        </p:blipFill>
        <p:spPr>
          <a:xfrm>
            <a:off x="13571662" y="10391262"/>
            <a:ext cx="3601633" cy="2783868"/>
          </a:xfrm>
          <a:prstGeom prst="rect">
            <a:avLst/>
          </a:prstGeom>
          <a:noFill/>
          <a:ln>
            <a:noFill/>
          </a:ln>
        </p:spPr>
      </p:pic>
      <p:pic>
        <p:nvPicPr>
          <p:cNvPr id="1336" name="Google Shape;1336;p142"/>
          <p:cNvPicPr preferRelativeResize="0"/>
          <p:nvPr/>
        </p:nvPicPr>
        <p:blipFill>
          <a:blip r:embed="rId5">
            <a:alphaModFix/>
          </a:blip>
          <a:stretch>
            <a:fillRect/>
          </a:stretch>
        </p:blipFill>
        <p:spPr>
          <a:xfrm>
            <a:off x="9730144" y="10391262"/>
            <a:ext cx="3601633" cy="2783868"/>
          </a:xfrm>
          <a:prstGeom prst="rect">
            <a:avLst/>
          </a:prstGeom>
          <a:noFill/>
          <a:ln>
            <a:noFill/>
          </a:ln>
        </p:spPr>
      </p:pic>
      <p:pic>
        <p:nvPicPr>
          <p:cNvPr id="1337" name="Google Shape;1337;p142"/>
          <p:cNvPicPr preferRelativeResize="0"/>
          <p:nvPr/>
        </p:nvPicPr>
        <p:blipFill>
          <a:blip r:embed="rId6">
            <a:alphaModFix/>
          </a:blip>
          <a:stretch>
            <a:fillRect/>
          </a:stretch>
        </p:blipFill>
        <p:spPr>
          <a:xfrm>
            <a:off x="5889771" y="10391262"/>
            <a:ext cx="3601633" cy="2783868"/>
          </a:xfrm>
          <a:prstGeom prst="rect">
            <a:avLst/>
          </a:prstGeom>
          <a:noFill/>
          <a:ln>
            <a:noFill/>
          </a:ln>
        </p:spPr>
      </p:pic>
      <p:pic>
        <p:nvPicPr>
          <p:cNvPr id="1338" name="Google Shape;1338;p142"/>
          <p:cNvPicPr preferRelativeResize="0"/>
          <p:nvPr/>
        </p:nvPicPr>
        <p:blipFill>
          <a:blip r:embed="rId7">
            <a:alphaModFix/>
          </a:blip>
          <a:stretch>
            <a:fillRect/>
          </a:stretch>
        </p:blipFill>
        <p:spPr>
          <a:xfrm>
            <a:off x="13571662" y="7423879"/>
            <a:ext cx="3601633" cy="2783868"/>
          </a:xfrm>
          <a:prstGeom prst="rect">
            <a:avLst/>
          </a:prstGeom>
          <a:noFill/>
          <a:ln>
            <a:noFill/>
          </a:ln>
        </p:spPr>
      </p:pic>
      <p:pic>
        <p:nvPicPr>
          <p:cNvPr id="1339" name="Google Shape;1339;p142"/>
          <p:cNvPicPr preferRelativeResize="0"/>
          <p:nvPr/>
        </p:nvPicPr>
        <p:blipFill>
          <a:blip r:embed="rId8">
            <a:alphaModFix/>
          </a:blip>
          <a:stretch>
            <a:fillRect/>
          </a:stretch>
        </p:blipFill>
        <p:spPr>
          <a:xfrm>
            <a:off x="9730144" y="7367335"/>
            <a:ext cx="3601633" cy="2783868"/>
          </a:xfrm>
          <a:prstGeom prst="rect">
            <a:avLst/>
          </a:prstGeom>
          <a:noFill/>
          <a:ln>
            <a:noFill/>
          </a:ln>
        </p:spPr>
      </p:pic>
      <p:pic>
        <p:nvPicPr>
          <p:cNvPr id="1340" name="Google Shape;1340;p142"/>
          <p:cNvPicPr preferRelativeResize="0"/>
          <p:nvPr/>
        </p:nvPicPr>
        <p:blipFill>
          <a:blip r:embed="rId9">
            <a:alphaModFix/>
          </a:blip>
          <a:stretch>
            <a:fillRect/>
          </a:stretch>
        </p:blipFill>
        <p:spPr>
          <a:xfrm>
            <a:off x="5889771" y="7367329"/>
            <a:ext cx="3601633" cy="2783868"/>
          </a:xfrm>
          <a:prstGeom prst="rect">
            <a:avLst/>
          </a:prstGeom>
          <a:noFill/>
          <a:ln>
            <a:noFill/>
          </a:ln>
        </p:spPr>
      </p:pic>
      <p:pic>
        <p:nvPicPr>
          <p:cNvPr id="1341" name="Google Shape;1341;p142"/>
          <p:cNvPicPr preferRelativeResize="0"/>
          <p:nvPr/>
        </p:nvPicPr>
        <p:blipFill>
          <a:blip r:embed="rId10">
            <a:alphaModFix/>
          </a:blip>
          <a:stretch>
            <a:fillRect/>
          </a:stretch>
        </p:blipFill>
        <p:spPr>
          <a:xfrm>
            <a:off x="13571662" y="4343416"/>
            <a:ext cx="3601633" cy="2783868"/>
          </a:xfrm>
          <a:prstGeom prst="rect">
            <a:avLst/>
          </a:prstGeom>
          <a:noFill/>
          <a:ln>
            <a:noFill/>
          </a:ln>
        </p:spPr>
      </p:pic>
      <p:pic>
        <p:nvPicPr>
          <p:cNvPr id="1342" name="Google Shape;1342;p142"/>
          <p:cNvPicPr preferRelativeResize="0"/>
          <p:nvPr/>
        </p:nvPicPr>
        <p:blipFill>
          <a:blip r:embed="rId11">
            <a:alphaModFix/>
          </a:blip>
          <a:stretch>
            <a:fillRect/>
          </a:stretch>
        </p:blipFill>
        <p:spPr>
          <a:xfrm>
            <a:off x="9730144" y="4343416"/>
            <a:ext cx="3601633" cy="2783868"/>
          </a:xfrm>
          <a:prstGeom prst="rect">
            <a:avLst/>
          </a:prstGeom>
          <a:noFill/>
          <a:ln>
            <a:noFill/>
          </a:ln>
        </p:spPr>
      </p:pic>
      <p:pic>
        <p:nvPicPr>
          <p:cNvPr id="1343" name="Google Shape;1343;p142"/>
          <p:cNvPicPr preferRelativeResize="0"/>
          <p:nvPr/>
        </p:nvPicPr>
        <p:blipFill>
          <a:blip r:embed="rId12">
            <a:alphaModFix/>
          </a:blip>
          <a:stretch>
            <a:fillRect/>
          </a:stretch>
        </p:blipFill>
        <p:spPr>
          <a:xfrm>
            <a:off x="5889771" y="4343416"/>
            <a:ext cx="3601633" cy="2783868"/>
          </a:xfrm>
          <a:prstGeom prst="rect">
            <a:avLst/>
          </a:prstGeom>
          <a:noFill/>
          <a:ln>
            <a:noFill/>
          </a:ln>
        </p:spPr>
      </p:pic>
      <p:pic>
        <p:nvPicPr>
          <p:cNvPr id="1344" name="Google Shape;1344;p142"/>
          <p:cNvPicPr preferRelativeResize="0"/>
          <p:nvPr/>
        </p:nvPicPr>
        <p:blipFill>
          <a:blip r:embed="rId13">
            <a:alphaModFix/>
          </a:blip>
          <a:stretch>
            <a:fillRect/>
          </a:stretch>
        </p:blipFill>
        <p:spPr>
          <a:xfrm>
            <a:off x="13570523" y="1276887"/>
            <a:ext cx="3603912" cy="2783869"/>
          </a:xfrm>
          <a:prstGeom prst="rect">
            <a:avLst/>
          </a:prstGeom>
          <a:noFill/>
          <a:ln>
            <a:noFill/>
          </a:ln>
        </p:spPr>
      </p:pic>
      <p:pic>
        <p:nvPicPr>
          <p:cNvPr id="1345" name="Google Shape;1345;p142"/>
          <p:cNvPicPr preferRelativeResize="0"/>
          <p:nvPr/>
        </p:nvPicPr>
        <p:blipFill>
          <a:blip r:embed="rId14">
            <a:alphaModFix/>
          </a:blip>
          <a:stretch>
            <a:fillRect/>
          </a:stretch>
        </p:blipFill>
        <p:spPr>
          <a:xfrm>
            <a:off x="9729005" y="1206760"/>
            <a:ext cx="3603912" cy="2783869"/>
          </a:xfrm>
          <a:prstGeom prst="rect">
            <a:avLst/>
          </a:prstGeom>
          <a:noFill/>
          <a:ln>
            <a:noFill/>
          </a:ln>
        </p:spPr>
      </p:pic>
      <p:pic>
        <p:nvPicPr>
          <p:cNvPr id="1346" name="Google Shape;1346;p142"/>
          <p:cNvPicPr preferRelativeResize="0"/>
          <p:nvPr/>
        </p:nvPicPr>
        <p:blipFill>
          <a:blip r:embed="rId15">
            <a:alphaModFix/>
          </a:blip>
          <a:stretch>
            <a:fillRect/>
          </a:stretch>
        </p:blipFill>
        <p:spPr>
          <a:xfrm>
            <a:off x="5889771" y="1206760"/>
            <a:ext cx="3601633" cy="2783868"/>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350"/>
        <p:cNvGrpSpPr/>
        <p:nvPr/>
      </p:nvGrpSpPr>
      <p:grpSpPr>
        <a:xfrm>
          <a:off x="0" y="0"/>
          <a:ext cx="0" cy="0"/>
          <a:chOff x="0" y="0"/>
          <a:chExt cx="0" cy="0"/>
        </a:xfrm>
      </p:grpSpPr>
      <p:sp>
        <p:nvSpPr>
          <p:cNvPr id="1351" name="Google Shape;1351;p143"/>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TEAM PHOTOGRAPHY</a:t>
            </a:r>
            <a:endParaRPr sz="3800">
              <a:solidFill>
                <a:srgbClr val="050606"/>
              </a:solidFill>
              <a:latin typeface="Montserrat ExtraBold"/>
              <a:ea typeface="Montserrat ExtraBold"/>
              <a:cs typeface="Montserrat ExtraBold"/>
              <a:sym typeface="Montserrat ExtraBold"/>
            </a:endParaRPr>
          </a:p>
        </p:txBody>
      </p:sp>
      <p:pic>
        <p:nvPicPr>
          <p:cNvPr id="1352" name="Google Shape;1352;p143"/>
          <p:cNvPicPr preferRelativeResize="0"/>
          <p:nvPr/>
        </p:nvPicPr>
        <p:blipFill>
          <a:blip r:embed="rId3">
            <a:alphaModFix/>
          </a:blip>
          <a:stretch>
            <a:fillRect/>
          </a:stretch>
        </p:blipFill>
        <p:spPr>
          <a:xfrm>
            <a:off x="4962525" y="2989150"/>
            <a:ext cx="6565300" cy="8236475"/>
          </a:xfrm>
          <a:prstGeom prst="rect">
            <a:avLst/>
          </a:prstGeom>
          <a:noFill/>
          <a:ln>
            <a:noFill/>
          </a:ln>
        </p:spPr>
      </p:pic>
      <p:pic>
        <p:nvPicPr>
          <p:cNvPr id="1353" name="Google Shape;1353;p143"/>
          <p:cNvPicPr preferRelativeResize="0"/>
          <p:nvPr/>
        </p:nvPicPr>
        <p:blipFill>
          <a:blip r:embed="rId4">
            <a:alphaModFix/>
          </a:blip>
          <a:stretch>
            <a:fillRect/>
          </a:stretch>
        </p:blipFill>
        <p:spPr>
          <a:xfrm>
            <a:off x="12355250" y="1687553"/>
            <a:ext cx="6281477" cy="3533325"/>
          </a:xfrm>
          <a:prstGeom prst="rect">
            <a:avLst/>
          </a:prstGeom>
          <a:noFill/>
          <a:ln>
            <a:noFill/>
          </a:ln>
        </p:spPr>
      </p:pic>
      <p:sp>
        <p:nvSpPr>
          <p:cNvPr id="1354" name="Google Shape;1354;p143"/>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143"/>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pic>
        <p:nvPicPr>
          <p:cNvPr id="1356" name="Google Shape;1356;p143"/>
          <p:cNvPicPr preferRelativeResize="0"/>
          <p:nvPr/>
        </p:nvPicPr>
        <p:blipFill>
          <a:blip r:embed="rId5">
            <a:alphaModFix/>
          </a:blip>
          <a:stretch>
            <a:fillRect/>
          </a:stretch>
        </p:blipFill>
        <p:spPr>
          <a:xfrm>
            <a:off x="12355250" y="5452233"/>
            <a:ext cx="6281477" cy="3533320"/>
          </a:xfrm>
          <a:prstGeom prst="rect">
            <a:avLst/>
          </a:prstGeom>
          <a:noFill/>
          <a:ln>
            <a:noFill/>
          </a:ln>
        </p:spPr>
      </p:pic>
      <p:pic>
        <p:nvPicPr>
          <p:cNvPr id="1357" name="Google Shape;1357;p143"/>
          <p:cNvPicPr preferRelativeResize="0"/>
          <p:nvPr/>
        </p:nvPicPr>
        <p:blipFill>
          <a:blip r:embed="rId6">
            <a:alphaModFix/>
          </a:blip>
          <a:stretch>
            <a:fillRect/>
          </a:stretch>
        </p:blipFill>
        <p:spPr>
          <a:xfrm>
            <a:off x="12355250" y="9216900"/>
            <a:ext cx="6281477" cy="3533339"/>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361"/>
        <p:cNvGrpSpPr/>
        <p:nvPr/>
      </p:nvGrpSpPr>
      <p:grpSpPr>
        <a:xfrm>
          <a:off x="0" y="0"/>
          <a:ext cx="0" cy="0"/>
          <a:chOff x="0" y="0"/>
          <a:chExt cx="0" cy="0"/>
        </a:xfrm>
      </p:grpSpPr>
      <p:sp>
        <p:nvSpPr>
          <p:cNvPr id="1362" name="Google Shape;1362;p144"/>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PHOTOGRAPHY</a:t>
            </a:r>
            <a:endParaRPr sz="3800">
              <a:solidFill>
                <a:srgbClr val="050606"/>
              </a:solidFill>
              <a:latin typeface="Montserrat ExtraBold"/>
              <a:ea typeface="Montserrat ExtraBold"/>
              <a:cs typeface="Montserrat ExtraBold"/>
              <a:sym typeface="Montserrat ExtraBold"/>
            </a:endParaRPr>
          </a:p>
        </p:txBody>
      </p:sp>
      <p:sp>
        <p:nvSpPr>
          <p:cNvPr id="1363" name="Google Shape;1363;p144"/>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144"/>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pic>
        <p:nvPicPr>
          <p:cNvPr id="1365" name="Google Shape;1365;p144"/>
          <p:cNvPicPr preferRelativeResize="0"/>
          <p:nvPr/>
        </p:nvPicPr>
        <p:blipFill rotWithShape="1">
          <a:blip r:embed="rId3">
            <a:alphaModFix/>
          </a:blip>
          <a:srcRect b="872"/>
          <a:stretch/>
        </p:blipFill>
        <p:spPr>
          <a:xfrm>
            <a:off x="1618150" y="2468075"/>
            <a:ext cx="3921681" cy="5831082"/>
          </a:xfrm>
          <a:prstGeom prst="rect">
            <a:avLst/>
          </a:prstGeom>
          <a:noFill/>
          <a:ln>
            <a:noFill/>
          </a:ln>
        </p:spPr>
      </p:pic>
      <p:pic>
        <p:nvPicPr>
          <p:cNvPr id="1366" name="Google Shape;1366;p144"/>
          <p:cNvPicPr preferRelativeResize="0"/>
          <p:nvPr/>
        </p:nvPicPr>
        <p:blipFill rotWithShape="1">
          <a:blip r:embed="rId4">
            <a:alphaModFix/>
          </a:blip>
          <a:srcRect b="872"/>
          <a:stretch/>
        </p:blipFill>
        <p:spPr>
          <a:xfrm>
            <a:off x="5717053" y="2468075"/>
            <a:ext cx="3920737" cy="5831081"/>
          </a:xfrm>
          <a:prstGeom prst="rect">
            <a:avLst/>
          </a:prstGeom>
          <a:noFill/>
          <a:ln>
            <a:noFill/>
          </a:ln>
        </p:spPr>
      </p:pic>
      <p:sp>
        <p:nvSpPr>
          <p:cNvPr id="1367" name="Google Shape;1367;p144"/>
          <p:cNvSpPr txBox="1">
            <a:spLocks noGrp="1"/>
          </p:cNvSpPr>
          <p:nvPr>
            <p:ph type="title"/>
          </p:nvPr>
        </p:nvSpPr>
        <p:spPr>
          <a:xfrm>
            <a:off x="1618142" y="8483886"/>
            <a:ext cx="5394900" cy="9423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2700">
                <a:solidFill>
                  <a:srgbClr val="050606"/>
                </a:solidFill>
                <a:latin typeface="Montserrat ExtraBold"/>
                <a:ea typeface="Montserrat ExtraBold"/>
                <a:cs typeface="Montserrat ExtraBold"/>
                <a:sym typeface="Montserrat ExtraBold"/>
              </a:rPr>
              <a:t>Entrepreneurs At Work</a:t>
            </a:r>
            <a:endParaRPr sz="2700">
              <a:solidFill>
                <a:srgbClr val="050606"/>
              </a:solidFill>
              <a:latin typeface="Montserrat ExtraBold"/>
              <a:ea typeface="Montserrat ExtraBold"/>
              <a:cs typeface="Montserrat ExtraBold"/>
              <a:sym typeface="Montserrat ExtraBold"/>
            </a:endParaRPr>
          </a:p>
        </p:txBody>
      </p:sp>
      <p:sp>
        <p:nvSpPr>
          <p:cNvPr id="1368" name="Google Shape;1368;p144"/>
          <p:cNvSpPr txBox="1">
            <a:spLocks noGrp="1"/>
          </p:cNvSpPr>
          <p:nvPr>
            <p:ph type="title"/>
          </p:nvPr>
        </p:nvSpPr>
        <p:spPr>
          <a:xfrm>
            <a:off x="1714273" y="9750293"/>
            <a:ext cx="8394300" cy="2436600"/>
          </a:xfrm>
          <a:prstGeom prst="rect">
            <a:avLst/>
          </a:prstGeom>
          <a:noFill/>
          <a:ln>
            <a:noFill/>
          </a:ln>
        </p:spPr>
        <p:txBody>
          <a:bodyPr spcFirstLastPara="1" wrap="square" lIns="50800" tIns="50800" rIns="50800" bIns="50800" anchor="t" anchorCtr="0">
            <a:noAutofit/>
          </a:bodyPr>
          <a:lstStyle/>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Diverse people in their place of business</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Small business, not large corporate</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Bright, natural lighting with flares or glows</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People </a:t>
            </a:r>
            <a:r>
              <a:rPr lang="en-US" sz="1900" u="sng">
                <a:solidFill>
                  <a:srgbClr val="050606"/>
                </a:solidFill>
                <a:latin typeface="Montserrat"/>
                <a:ea typeface="Montserrat"/>
                <a:cs typeface="Montserrat"/>
                <a:sym typeface="Montserrat"/>
              </a:rPr>
              <a:t>not</a:t>
            </a:r>
            <a:r>
              <a:rPr lang="en-US" sz="1900">
                <a:solidFill>
                  <a:srgbClr val="050606"/>
                </a:solidFill>
                <a:latin typeface="Montserrat"/>
                <a:ea typeface="Montserrat"/>
                <a:cs typeface="Montserrat"/>
                <a:sym typeface="Montserrat"/>
              </a:rPr>
              <a:t> looking at camera</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Bold and confidently working</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Warm tone, cinematic shallow depth of field</a:t>
            </a:r>
            <a:endParaRPr sz="1900">
              <a:solidFill>
                <a:srgbClr val="050606"/>
              </a:solidFill>
              <a:latin typeface="Montserrat"/>
              <a:ea typeface="Montserrat"/>
              <a:cs typeface="Montserrat"/>
              <a:sym typeface="Montserrat"/>
            </a:endParaRPr>
          </a:p>
        </p:txBody>
      </p:sp>
      <p:sp>
        <p:nvSpPr>
          <p:cNvPr id="1369" name="Google Shape;1369;p144"/>
          <p:cNvSpPr txBox="1">
            <a:spLocks noGrp="1"/>
          </p:cNvSpPr>
          <p:nvPr>
            <p:ph type="title"/>
          </p:nvPr>
        </p:nvSpPr>
        <p:spPr>
          <a:xfrm>
            <a:off x="12814615" y="8664632"/>
            <a:ext cx="5408100" cy="942300"/>
          </a:xfrm>
          <a:prstGeom prst="rect">
            <a:avLst/>
          </a:prstGeom>
          <a:noFill/>
          <a:ln>
            <a:noFill/>
          </a:ln>
        </p:spPr>
        <p:txBody>
          <a:bodyPr spcFirstLastPara="1" wrap="square" lIns="50800" tIns="50800" rIns="50800" bIns="50800" anchor="ctr" anchorCtr="0">
            <a:noAutofit/>
          </a:bodyPr>
          <a:lstStyle/>
          <a:p>
            <a:pPr marL="0" lvl="0" indent="0" algn="l" rtl="0">
              <a:spcBef>
                <a:spcPts val="0"/>
              </a:spcBef>
              <a:spcAft>
                <a:spcPts val="0"/>
              </a:spcAft>
              <a:buClr>
                <a:srgbClr val="000000"/>
              </a:buClr>
              <a:buSzPts val="4000"/>
              <a:buFont typeface="Montserrat SemiBold"/>
              <a:buNone/>
            </a:pPr>
            <a:r>
              <a:rPr lang="en-US" sz="2700">
                <a:solidFill>
                  <a:srgbClr val="050606"/>
                </a:solidFill>
                <a:latin typeface="Montserrat ExtraBold"/>
                <a:ea typeface="Montserrat ExtraBold"/>
                <a:cs typeface="Montserrat ExtraBold"/>
                <a:sym typeface="Montserrat ExtraBold"/>
              </a:rPr>
              <a:t> Entrepreneur Profiles</a:t>
            </a:r>
            <a:endParaRPr sz="2700">
              <a:solidFill>
                <a:srgbClr val="050606"/>
              </a:solidFill>
              <a:latin typeface="Montserrat ExtraBold"/>
              <a:ea typeface="Montserrat ExtraBold"/>
              <a:cs typeface="Montserrat ExtraBold"/>
              <a:sym typeface="Montserrat ExtraBold"/>
            </a:endParaRPr>
          </a:p>
          <a:p>
            <a:pPr marL="0" lvl="0" indent="0" algn="l" rtl="0">
              <a:lnSpc>
                <a:spcPct val="80000"/>
              </a:lnSpc>
              <a:spcBef>
                <a:spcPts val="0"/>
              </a:spcBef>
              <a:spcAft>
                <a:spcPts val="0"/>
              </a:spcAft>
              <a:buClr>
                <a:srgbClr val="000000"/>
              </a:buClr>
              <a:buSzPts val="4000"/>
              <a:buFont typeface="Montserrat SemiBold"/>
              <a:buNone/>
            </a:pPr>
            <a:endParaRPr sz="2700">
              <a:solidFill>
                <a:srgbClr val="050606"/>
              </a:solidFill>
              <a:latin typeface="Montserrat ExtraBold"/>
              <a:ea typeface="Montserrat ExtraBold"/>
              <a:cs typeface="Montserrat ExtraBold"/>
              <a:sym typeface="Montserrat ExtraBold"/>
            </a:endParaRPr>
          </a:p>
        </p:txBody>
      </p:sp>
      <p:sp>
        <p:nvSpPr>
          <p:cNvPr id="1370" name="Google Shape;1370;p144"/>
          <p:cNvSpPr txBox="1">
            <a:spLocks noGrp="1"/>
          </p:cNvSpPr>
          <p:nvPr>
            <p:ph type="title"/>
          </p:nvPr>
        </p:nvSpPr>
        <p:spPr>
          <a:xfrm>
            <a:off x="12690533" y="9764243"/>
            <a:ext cx="8394300" cy="2838900"/>
          </a:xfrm>
          <a:prstGeom prst="rect">
            <a:avLst/>
          </a:prstGeom>
          <a:noFill/>
          <a:ln>
            <a:noFill/>
          </a:ln>
        </p:spPr>
        <p:txBody>
          <a:bodyPr spcFirstLastPara="1" wrap="square" lIns="50800" tIns="50800" rIns="50800" bIns="50800" anchor="t" anchorCtr="0">
            <a:noAutofit/>
          </a:bodyPr>
          <a:lstStyle/>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Diverse people in their place of business</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Bold and confident pose, looking at camera</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Small business, not large corporate</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Bright, natural lighting with flares or glows</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Warm tone, cinematic shallow depth of field</a:t>
            </a:r>
            <a:endParaRPr sz="1900">
              <a:solidFill>
                <a:srgbClr val="050606"/>
              </a:solidFill>
              <a:latin typeface="Montserrat"/>
              <a:ea typeface="Montserrat"/>
              <a:cs typeface="Montserrat"/>
              <a:sym typeface="Montserrat"/>
            </a:endParaRPr>
          </a:p>
          <a:p>
            <a:pPr marL="0" lvl="0" indent="0" algn="l" rtl="0">
              <a:lnSpc>
                <a:spcPct val="150000"/>
              </a:lnSpc>
              <a:spcBef>
                <a:spcPts val="0"/>
              </a:spcBef>
              <a:spcAft>
                <a:spcPts val="0"/>
              </a:spcAft>
              <a:buNone/>
            </a:pPr>
            <a:endParaRPr sz="1900">
              <a:solidFill>
                <a:srgbClr val="050606"/>
              </a:solidFill>
              <a:latin typeface="Montserrat"/>
              <a:ea typeface="Montserrat"/>
              <a:cs typeface="Montserrat"/>
              <a:sym typeface="Montserrat"/>
            </a:endParaRPr>
          </a:p>
          <a:p>
            <a:pPr marL="457200" lvl="0" indent="0" algn="l" rtl="0">
              <a:lnSpc>
                <a:spcPct val="150000"/>
              </a:lnSpc>
              <a:spcBef>
                <a:spcPts val="0"/>
              </a:spcBef>
              <a:spcAft>
                <a:spcPts val="0"/>
              </a:spcAft>
              <a:buNone/>
            </a:pPr>
            <a:endParaRPr sz="1900">
              <a:solidFill>
                <a:srgbClr val="050606"/>
              </a:solidFill>
              <a:latin typeface="Montserrat"/>
              <a:ea typeface="Montserrat"/>
              <a:cs typeface="Montserrat"/>
              <a:sym typeface="Montserrat"/>
            </a:endParaRPr>
          </a:p>
        </p:txBody>
      </p:sp>
      <p:pic>
        <p:nvPicPr>
          <p:cNvPr id="1371" name="Google Shape;1371;p144"/>
          <p:cNvPicPr preferRelativeResize="0"/>
          <p:nvPr/>
        </p:nvPicPr>
        <p:blipFill>
          <a:blip r:embed="rId5">
            <a:alphaModFix/>
          </a:blip>
          <a:stretch>
            <a:fillRect/>
          </a:stretch>
        </p:blipFill>
        <p:spPr>
          <a:xfrm>
            <a:off x="16714372" y="2468075"/>
            <a:ext cx="5831058" cy="5831076"/>
          </a:xfrm>
          <a:prstGeom prst="rect">
            <a:avLst/>
          </a:prstGeom>
          <a:noFill/>
          <a:ln>
            <a:noFill/>
          </a:ln>
        </p:spPr>
      </p:pic>
      <p:pic>
        <p:nvPicPr>
          <p:cNvPr id="1372" name="Google Shape;1372;p144"/>
          <p:cNvPicPr preferRelativeResize="0"/>
          <p:nvPr/>
        </p:nvPicPr>
        <p:blipFill>
          <a:blip r:embed="rId6">
            <a:alphaModFix/>
          </a:blip>
          <a:stretch>
            <a:fillRect/>
          </a:stretch>
        </p:blipFill>
        <p:spPr>
          <a:xfrm>
            <a:off x="12690525" y="2486541"/>
            <a:ext cx="3861824" cy="5794145"/>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376"/>
        <p:cNvGrpSpPr/>
        <p:nvPr/>
      </p:nvGrpSpPr>
      <p:grpSpPr>
        <a:xfrm>
          <a:off x="0" y="0"/>
          <a:ext cx="0" cy="0"/>
          <a:chOff x="0" y="0"/>
          <a:chExt cx="0" cy="0"/>
        </a:xfrm>
      </p:grpSpPr>
      <p:sp>
        <p:nvSpPr>
          <p:cNvPr id="1377" name="Google Shape;1377;p145"/>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PHOTOGRAPHY</a:t>
            </a:r>
            <a:endParaRPr sz="3800">
              <a:solidFill>
                <a:srgbClr val="050606"/>
              </a:solidFill>
              <a:latin typeface="Montserrat ExtraBold"/>
              <a:ea typeface="Montserrat ExtraBold"/>
              <a:cs typeface="Montserrat ExtraBold"/>
              <a:sym typeface="Montserrat ExtraBold"/>
            </a:endParaRPr>
          </a:p>
        </p:txBody>
      </p:sp>
      <p:sp>
        <p:nvSpPr>
          <p:cNvPr id="1378" name="Google Shape;1378;p145"/>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145"/>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sp>
        <p:nvSpPr>
          <p:cNvPr id="1380" name="Google Shape;1380;p145"/>
          <p:cNvSpPr txBox="1">
            <a:spLocks noGrp="1"/>
          </p:cNvSpPr>
          <p:nvPr>
            <p:ph type="title"/>
          </p:nvPr>
        </p:nvSpPr>
        <p:spPr>
          <a:xfrm>
            <a:off x="1618142" y="8483886"/>
            <a:ext cx="5394900" cy="9423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2700">
                <a:solidFill>
                  <a:srgbClr val="050606"/>
                </a:solidFill>
                <a:latin typeface="Montserrat ExtraBold"/>
                <a:ea typeface="Montserrat ExtraBold"/>
                <a:cs typeface="Montserrat ExtraBold"/>
                <a:sym typeface="Montserrat ExtraBold"/>
              </a:rPr>
              <a:t>Collaboration</a:t>
            </a:r>
            <a:endParaRPr sz="2700">
              <a:solidFill>
                <a:srgbClr val="050606"/>
              </a:solidFill>
              <a:latin typeface="Montserrat ExtraBold"/>
              <a:ea typeface="Montserrat ExtraBold"/>
              <a:cs typeface="Montserrat ExtraBold"/>
              <a:sym typeface="Montserrat ExtraBold"/>
            </a:endParaRPr>
          </a:p>
        </p:txBody>
      </p:sp>
      <p:sp>
        <p:nvSpPr>
          <p:cNvPr id="1381" name="Google Shape;1381;p145"/>
          <p:cNvSpPr txBox="1">
            <a:spLocks noGrp="1"/>
          </p:cNvSpPr>
          <p:nvPr>
            <p:ph type="title"/>
          </p:nvPr>
        </p:nvSpPr>
        <p:spPr>
          <a:xfrm>
            <a:off x="1714275" y="9750300"/>
            <a:ext cx="10914600" cy="3534600"/>
          </a:xfrm>
          <a:prstGeom prst="rect">
            <a:avLst/>
          </a:prstGeom>
          <a:noFill/>
          <a:ln>
            <a:noFill/>
          </a:ln>
        </p:spPr>
        <p:txBody>
          <a:bodyPr spcFirstLastPara="1" wrap="square" lIns="50800" tIns="50800" rIns="50800" bIns="50800" anchor="t" anchorCtr="0">
            <a:noAutofit/>
          </a:bodyPr>
          <a:lstStyle/>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Diverse groups of people representing Equinox and Clients together as one team</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Wardrobe has pops of brand colors</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Small business, not large corporate setting, minimal as possible</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Bright, natural lighting with flares or glows</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People </a:t>
            </a:r>
            <a:r>
              <a:rPr lang="en-US" sz="1900" u="sng">
                <a:solidFill>
                  <a:srgbClr val="050606"/>
                </a:solidFill>
                <a:latin typeface="Montserrat"/>
                <a:ea typeface="Montserrat"/>
                <a:cs typeface="Montserrat"/>
                <a:sym typeface="Montserrat"/>
              </a:rPr>
              <a:t>not</a:t>
            </a:r>
            <a:r>
              <a:rPr lang="en-US" sz="1900">
                <a:solidFill>
                  <a:srgbClr val="050606"/>
                </a:solidFill>
                <a:latin typeface="Montserrat"/>
                <a:ea typeface="Montserrat"/>
                <a:cs typeface="Montserrat"/>
                <a:sym typeface="Montserrat"/>
              </a:rPr>
              <a:t> looking at camera</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Bold and confidently working</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Warm tone, cinematic shallow depth of field</a:t>
            </a:r>
            <a:endParaRPr sz="1900">
              <a:solidFill>
                <a:srgbClr val="050606"/>
              </a:solidFill>
              <a:latin typeface="Montserrat"/>
              <a:ea typeface="Montserrat"/>
              <a:cs typeface="Montserrat"/>
              <a:sym typeface="Montserrat"/>
            </a:endParaRPr>
          </a:p>
          <a:p>
            <a:pPr marL="457200" lvl="0" indent="0" algn="l" rtl="0">
              <a:lnSpc>
                <a:spcPct val="150000"/>
              </a:lnSpc>
              <a:spcBef>
                <a:spcPts val="0"/>
              </a:spcBef>
              <a:spcAft>
                <a:spcPts val="0"/>
              </a:spcAft>
              <a:buNone/>
            </a:pPr>
            <a:endParaRPr sz="1900">
              <a:solidFill>
                <a:srgbClr val="050606"/>
              </a:solidFill>
              <a:latin typeface="Montserrat"/>
              <a:ea typeface="Montserrat"/>
              <a:cs typeface="Montserrat"/>
              <a:sym typeface="Montserrat"/>
            </a:endParaRPr>
          </a:p>
        </p:txBody>
      </p:sp>
      <p:pic>
        <p:nvPicPr>
          <p:cNvPr id="1382" name="Google Shape;1382;p145"/>
          <p:cNvPicPr preferRelativeResize="0"/>
          <p:nvPr/>
        </p:nvPicPr>
        <p:blipFill>
          <a:blip r:embed="rId3">
            <a:alphaModFix/>
          </a:blip>
          <a:stretch>
            <a:fillRect/>
          </a:stretch>
        </p:blipFill>
        <p:spPr>
          <a:xfrm>
            <a:off x="4738766" y="1790350"/>
            <a:ext cx="8439209" cy="5624776"/>
          </a:xfrm>
          <a:prstGeom prst="rect">
            <a:avLst/>
          </a:prstGeom>
          <a:noFill/>
          <a:ln>
            <a:noFill/>
          </a:ln>
        </p:spPr>
      </p:pic>
      <p:pic>
        <p:nvPicPr>
          <p:cNvPr id="1383" name="Google Shape;1383;p145"/>
          <p:cNvPicPr preferRelativeResize="0"/>
          <p:nvPr/>
        </p:nvPicPr>
        <p:blipFill>
          <a:blip r:embed="rId4">
            <a:alphaModFix/>
          </a:blip>
          <a:stretch>
            <a:fillRect/>
          </a:stretch>
        </p:blipFill>
        <p:spPr>
          <a:xfrm>
            <a:off x="13417155" y="7718038"/>
            <a:ext cx="7658465" cy="5104411"/>
          </a:xfrm>
          <a:prstGeom prst="rect">
            <a:avLst/>
          </a:prstGeom>
          <a:noFill/>
          <a:ln>
            <a:noFill/>
          </a:ln>
        </p:spPr>
      </p:pic>
      <p:pic>
        <p:nvPicPr>
          <p:cNvPr id="1384" name="Google Shape;1384;p145"/>
          <p:cNvPicPr preferRelativeResize="0"/>
          <p:nvPr/>
        </p:nvPicPr>
        <p:blipFill>
          <a:blip r:embed="rId5">
            <a:alphaModFix/>
          </a:blip>
          <a:stretch>
            <a:fillRect/>
          </a:stretch>
        </p:blipFill>
        <p:spPr>
          <a:xfrm>
            <a:off x="13417138" y="1790350"/>
            <a:ext cx="3748935" cy="5624786"/>
          </a:xfrm>
          <a:prstGeom prst="rect">
            <a:avLst/>
          </a:prstGeom>
          <a:noFill/>
          <a:ln>
            <a:noFill/>
          </a:ln>
        </p:spPr>
      </p:pic>
      <p:pic>
        <p:nvPicPr>
          <p:cNvPr id="1385" name="Google Shape;1385;p145"/>
          <p:cNvPicPr preferRelativeResize="0"/>
          <p:nvPr/>
        </p:nvPicPr>
        <p:blipFill>
          <a:blip r:embed="rId6">
            <a:alphaModFix/>
          </a:blip>
          <a:stretch>
            <a:fillRect/>
          </a:stretch>
        </p:blipFill>
        <p:spPr>
          <a:xfrm>
            <a:off x="17405221" y="1790350"/>
            <a:ext cx="3754428" cy="5624786"/>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389"/>
        <p:cNvGrpSpPr/>
        <p:nvPr/>
      </p:nvGrpSpPr>
      <p:grpSpPr>
        <a:xfrm>
          <a:off x="0" y="0"/>
          <a:ext cx="0" cy="0"/>
          <a:chOff x="0" y="0"/>
          <a:chExt cx="0" cy="0"/>
        </a:xfrm>
      </p:grpSpPr>
      <p:sp>
        <p:nvSpPr>
          <p:cNvPr id="1390" name="Google Shape;1390;p146"/>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PHOTOGRAPHY LIBRARY</a:t>
            </a:r>
            <a:endParaRPr sz="3800">
              <a:solidFill>
                <a:srgbClr val="050606"/>
              </a:solidFill>
              <a:latin typeface="Montserrat ExtraBold"/>
              <a:ea typeface="Montserrat ExtraBold"/>
              <a:cs typeface="Montserrat ExtraBold"/>
              <a:sym typeface="Montserrat ExtraBold"/>
            </a:endParaRPr>
          </a:p>
        </p:txBody>
      </p:sp>
      <p:sp>
        <p:nvSpPr>
          <p:cNvPr id="1391" name="Google Shape;1391;p146"/>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146"/>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pic>
        <p:nvPicPr>
          <p:cNvPr id="1393" name="Google Shape;1393;p146"/>
          <p:cNvPicPr preferRelativeResize="0"/>
          <p:nvPr/>
        </p:nvPicPr>
        <p:blipFill rotWithShape="1">
          <a:blip r:embed="rId3">
            <a:alphaModFix/>
          </a:blip>
          <a:srcRect t="31422"/>
          <a:stretch/>
        </p:blipFill>
        <p:spPr>
          <a:xfrm>
            <a:off x="13603800" y="4768025"/>
            <a:ext cx="8908649" cy="4000500"/>
          </a:xfrm>
          <a:prstGeom prst="rect">
            <a:avLst/>
          </a:prstGeom>
          <a:noFill/>
          <a:ln>
            <a:noFill/>
          </a:ln>
        </p:spPr>
      </p:pic>
      <p:pic>
        <p:nvPicPr>
          <p:cNvPr id="1394" name="Google Shape;1394;p146"/>
          <p:cNvPicPr preferRelativeResize="0"/>
          <p:nvPr/>
        </p:nvPicPr>
        <p:blipFill>
          <a:blip r:embed="rId4">
            <a:alphaModFix/>
          </a:blip>
          <a:stretch>
            <a:fillRect/>
          </a:stretch>
        </p:blipFill>
        <p:spPr>
          <a:xfrm>
            <a:off x="4822224" y="1498575"/>
            <a:ext cx="8099474" cy="11552626"/>
          </a:xfrm>
          <a:prstGeom prst="rect">
            <a:avLst/>
          </a:prstGeom>
          <a:noFill/>
          <a:ln>
            <a:noFill/>
          </a:ln>
        </p:spPr>
      </p:pic>
      <p:sp>
        <p:nvSpPr>
          <p:cNvPr id="1395" name="Google Shape;1395;p146"/>
          <p:cNvSpPr txBox="1">
            <a:spLocks noGrp="1"/>
          </p:cNvSpPr>
          <p:nvPr>
            <p:ph type="title"/>
          </p:nvPr>
        </p:nvSpPr>
        <p:spPr>
          <a:xfrm>
            <a:off x="1007325" y="7695425"/>
            <a:ext cx="37044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500">
                <a:solidFill>
                  <a:srgbClr val="050606"/>
                </a:solidFill>
                <a:latin typeface="Montserrat"/>
                <a:ea typeface="Montserrat"/>
                <a:cs typeface="Montserrat"/>
                <a:sym typeface="Montserrat"/>
              </a:rPr>
              <a:t>Envato Stock</a:t>
            </a:r>
            <a:endParaRPr sz="3500">
              <a:solidFill>
                <a:srgbClr val="050606"/>
              </a:solidFill>
              <a:latin typeface="Montserrat"/>
              <a:ea typeface="Montserrat"/>
              <a:cs typeface="Montserrat"/>
              <a:sym typeface="Montserrat"/>
            </a:endParaRPr>
          </a:p>
        </p:txBody>
      </p:sp>
      <p:sp>
        <p:nvSpPr>
          <p:cNvPr id="1396" name="Google Shape;1396;p146"/>
          <p:cNvSpPr txBox="1">
            <a:spLocks noGrp="1"/>
          </p:cNvSpPr>
          <p:nvPr>
            <p:ph type="title"/>
          </p:nvPr>
        </p:nvSpPr>
        <p:spPr>
          <a:xfrm>
            <a:off x="13603800" y="9032650"/>
            <a:ext cx="37044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500">
                <a:solidFill>
                  <a:srgbClr val="050606"/>
                </a:solidFill>
                <a:latin typeface="Montserrat"/>
                <a:ea typeface="Montserrat"/>
                <a:cs typeface="Montserrat"/>
                <a:sym typeface="Montserrat"/>
              </a:rPr>
              <a:t>Upsplash Stock</a:t>
            </a:r>
            <a:endParaRPr sz="3500">
              <a:solidFill>
                <a:srgbClr val="050606"/>
              </a:solidFill>
              <a:latin typeface="Montserrat"/>
              <a:ea typeface="Montserrat"/>
              <a:cs typeface="Montserrat"/>
              <a:sym typeface="Montserra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003B53"/>
        </a:solidFill>
        <a:effectLst/>
      </p:bgPr>
    </p:bg>
    <p:spTree>
      <p:nvGrpSpPr>
        <p:cNvPr id="1" name="Shape 1400"/>
        <p:cNvGrpSpPr/>
        <p:nvPr/>
      </p:nvGrpSpPr>
      <p:grpSpPr>
        <a:xfrm>
          <a:off x="0" y="0"/>
          <a:ext cx="0" cy="0"/>
          <a:chOff x="0" y="0"/>
          <a:chExt cx="0" cy="0"/>
        </a:xfrm>
      </p:grpSpPr>
      <p:pic>
        <p:nvPicPr>
          <p:cNvPr id="1401" name="Google Shape;1401;p147" descr="Voltage-Logo.png"/>
          <p:cNvPicPr preferRelativeResize="0"/>
          <p:nvPr/>
        </p:nvPicPr>
        <p:blipFill rotWithShape="1">
          <a:blip r:embed="rId3">
            <a:alphaModFix/>
          </a:blip>
          <a:srcRect/>
          <a:stretch/>
        </p:blipFill>
        <p:spPr>
          <a:xfrm>
            <a:off x="16969286" y="-4185926"/>
            <a:ext cx="4254545" cy="1460565"/>
          </a:xfrm>
          <a:prstGeom prst="rect">
            <a:avLst/>
          </a:prstGeom>
          <a:noFill/>
          <a:ln>
            <a:noFill/>
          </a:ln>
        </p:spPr>
      </p:pic>
      <p:sp>
        <p:nvSpPr>
          <p:cNvPr id="1402" name="Google Shape;1402;p147"/>
          <p:cNvSpPr txBox="1"/>
          <p:nvPr/>
        </p:nvSpPr>
        <p:spPr>
          <a:xfrm>
            <a:off x="2110675" y="6055825"/>
            <a:ext cx="20369400" cy="5525700"/>
          </a:xfrm>
          <a:prstGeom prst="rect">
            <a:avLst/>
          </a:prstGeom>
          <a:noFill/>
          <a:ln>
            <a:noFill/>
          </a:ln>
        </p:spPr>
        <p:txBody>
          <a:bodyPr spcFirstLastPara="1" wrap="square" lIns="91425" tIns="91425" rIns="91425" bIns="91425" anchor="t" anchorCtr="0">
            <a:noAutofit/>
          </a:bodyPr>
          <a:lstStyle/>
          <a:p>
            <a:pPr marL="0" lvl="0" indent="0" algn="ctr" rtl="0">
              <a:lnSpc>
                <a:spcPct val="70000"/>
              </a:lnSpc>
              <a:spcBef>
                <a:spcPts val="0"/>
              </a:spcBef>
              <a:spcAft>
                <a:spcPts val="0"/>
              </a:spcAft>
              <a:buNone/>
            </a:pPr>
            <a:r>
              <a:rPr lang="en-US" sz="12000">
                <a:solidFill>
                  <a:srgbClr val="FFFFFF"/>
                </a:solidFill>
                <a:latin typeface="Montserrat ExtraBold"/>
                <a:ea typeface="Montserrat ExtraBold"/>
                <a:cs typeface="Montserrat ExtraBold"/>
                <a:sym typeface="Montserrat ExtraBold"/>
              </a:rPr>
              <a:t>BLUE PRINTS</a:t>
            </a:r>
            <a:endParaRPr sz="12000">
              <a:solidFill>
                <a:srgbClr val="FFFFFF"/>
              </a:solidFill>
              <a:latin typeface="Montserrat ExtraBold"/>
              <a:ea typeface="Montserrat ExtraBold"/>
              <a:cs typeface="Montserrat ExtraBold"/>
              <a:sym typeface="Montserrat ExtraBold"/>
            </a:endParaRPr>
          </a:p>
          <a:p>
            <a:pPr marL="0" lvl="0" indent="0" algn="l" rtl="0">
              <a:lnSpc>
                <a:spcPct val="70000"/>
              </a:lnSpc>
              <a:spcBef>
                <a:spcPts val="0"/>
              </a:spcBef>
              <a:spcAft>
                <a:spcPts val="0"/>
              </a:spcAft>
              <a:buNone/>
            </a:pPr>
            <a:endParaRPr sz="20000">
              <a:solidFill>
                <a:srgbClr val="FFFFFF"/>
              </a:solidFill>
              <a:latin typeface="Montserrat ExtraBold"/>
              <a:ea typeface="Montserrat ExtraBold"/>
              <a:cs typeface="Montserrat ExtraBold"/>
              <a:sym typeface="Montserrat ExtraBold"/>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06"/>
        <p:cNvGrpSpPr/>
        <p:nvPr/>
      </p:nvGrpSpPr>
      <p:grpSpPr>
        <a:xfrm>
          <a:off x="0" y="0"/>
          <a:ext cx="0" cy="0"/>
          <a:chOff x="0" y="0"/>
          <a:chExt cx="0" cy="0"/>
        </a:xfrm>
      </p:grpSpPr>
      <p:sp>
        <p:nvSpPr>
          <p:cNvPr id="1407" name="Google Shape;1407;p148"/>
          <p:cNvSpPr txBox="1"/>
          <p:nvPr/>
        </p:nvSpPr>
        <p:spPr>
          <a:xfrm>
            <a:off x="1310625" y="406425"/>
            <a:ext cx="4744800" cy="723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500" b="1">
                <a:solidFill>
                  <a:schemeClr val="dk1"/>
                </a:solidFill>
                <a:latin typeface="Proxima Nova"/>
                <a:ea typeface="Proxima Nova"/>
                <a:cs typeface="Proxima Nova"/>
                <a:sym typeface="Proxima Nova"/>
              </a:rPr>
              <a:t>MARKETING FUNNEL</a:t>
            </a:r>
            <a:endParaRPr sz="3600">
              <a:latin typeface="Proxima Nova"/>
              <a:ea typeface="Proxima Nova"/>
              <a:cs typeface="Proxima Nova"/>
              <a:sym typeface="Proxima Nova"/>
            </a:endParaRPr>
          </a:p>
        </p:txBody>
      </p:sp>
      <p:sp>
        <p:nvSpPr>
          <p:cNvPr id="1408" name="Google Shape;1408;p148"/>
          <p:cNvSpPr txBox="1"/>
          <p:nvPr/>
        </p:nvSpPr>
        <p:spPr>
          <a:xfrm>
            <a:off x="1435850" y="2201325"/>
            <a:ext cx="9323700" cy="128826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4600" b="1">
                <a:solidFill>
                  <a:schemeClr val="dk1"/>
                </a:solidFill>
                <a:latin typeface="Proxima Nova"/>
                <a:ea typeface="Proxima Nova"/>
                <a:cs typeface="Proxima Nova"/>
                <a:sym typeface="Proxima Nova"/>
              </a:rPr>
              <a:t>Attract</a:t>
            </a:r>
            <a:endParaRPr sz="46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3100">
                <a:solidFill>
                  <a:schemeClr val="dk1"/>
                </a:solidFill>
                <a:latin typeface="Proxima Nova"/>
                <a:ea typeface="Proxima Nova"/>
                <a:cs typeface="Proxima Nova"/>
                <a:sym typeface="Proxima Nova"/>
              </a:rPr>
              <a:t>Create awareness and relevancy.  Paid ads and content placements while customers are in the mindset of building their business–hiring managed services for HR, IT, Accounting, etc.  </a:t>
            </a:r>
            <a:endParaRPr sz="3100" b="1">
              <a:solidFill>
                <a:schemeClr val="dk1"/>
              </a:solidFill>
              <a:latin typeface="Proxima Nova"/>
              <a:ea typeface="Proxima Nova"/>
              <a:cs typeface="Proxima Nova"/>
              <a:sym typeface="Proxima Nova"/>
            </a:endParaRPr>
          </a:p>
          <a:p>
            <a:pPr marL="0" lvl="0" indent="0" algn="l" rtl="0">
              <a:lnSpc>
                <a:spcPct val="115000"/>
              </a:lnSpc>
              <a:spcBef>
                <a:spcPts val="0"/>
              </a:spcBef>
              <a:spcAft>
                <a:spcPts val="0"/>
              </a:spcAft>
              <a:buNone/>
            </a:pPr>
            <a:endParaRPr sz="46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4600" b="1">
                <a:solidFill>
                  <a:schemeClr val="dk1"/>
                </a:solidFill>
                <a:latin typeface="Proxima Nova"/>
                <a:ea typeface="Proxima Nova"/>
                <a:cs typeface="Proxima Nova"/>
                <a:sym typeface="Proxima Nova"/>
              </a:rPr>
              <a:t>Engage</a:t>
            </a:r>
            <a:endParaRPr sz="46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3000">
                <a:solidFill>
                  <a:schemeClr val="dk1"/>
                </a:solidFill>
                <a:latin typeface="Proxima Nova"/>
                <a:ea typeface="Proxima Nova"/>
                <a:cs typeface="Proxima Nova"/>
                <a:sym typeface="Proxima Nova"/>
              </a:rPr>
              <a:t>Offer value as “guide” with free content that helps customers go boldly. This can be BHA as a product, the newsletter as a resource, videos trainings as introduction to Equinox as guide.</a:t>
            </a:r>
            <a:endParaRPr sz="3000">
              <a:solidFill>
                <a:schemeClr val="dk1"/>
              </a:solidFill>
              <a:latin typeface="Proxima Nova"/>
              <a:ea typeface="Proxima Nova"/>
              <a:cs typeface="Proxima Nova"/>
              <a:sym typeface="Proxima Nova"/>
            </a:endParaRPr>
          </a:p>
          <a:p>
            <a:pPr marL="0" lvl="0" indent="0" algn="l" rtl="0">
              <a:lnSpc>
                <a:spcPct val="115000"/>
              </a:lnSpc>
              <a:spcBef>
                <a:spcPts val="0"/>
              </a:spcBef>
              <a:spcAft>
                <a:spcPts val="0"/>
              </a:spcAft>
              <a:buNone/>
            </a:pPr>
            <a:endParaRPr sz="3000">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4600" b="1">
                <a:solidFill>
                  <a:schemeClr val="dk1"/>
                </a:solidFill>
                <a:latin typeface="Proxima Nova"/>
                <a:ea typeface="Proxima Nova"/>
                <a:cs typeface="Proxima Nova"/>
                <a:sym typeface="Proxima Nova"/>
              </a:rPr>
              <a:t>Convert</a:t>
            </a:r>
            <a:br>
              <a:rPr lang="en-US" sz="4600" b="1">
                <a:solidFill>
                  <a:schemeClr val="dk1"/>
                </a:solidFill>
                <a:latin typeface="Proxima Nova"/>
                <a:ea typeface="Proxima Nova"/>
                <a:cs typeface="Proxima Nova"/>
                <a:sym typeface="Proxima Nova"/>
              </a:rPr>
            </a:br>
            <a:r>
              <a:rPr lang="en-US" sz="3000">
                <a:solidFill>
                  <a:schemeClr val="dk1"/>
                </a:solidFill>
                <a:latin typeface="Proxima Nova"/>
                <a:ea typeface="Proxima Nova"/>
                <a:cs typeface="Proxima Nova"/>
                <a:sym typeface="Proxima Nova"/>
              </a:rPr>
              <a:t>Call to action: take the assessment, book an appointment, sign up for an event or a training.</a:t>
            </a:r>
            <a:endParaRPr sz="4600" b="1">
              <a:solidFill>
                <a:schemeClr val="dk1"/>
              </a:solidFill>
              <a:latin typeface="Proxima Nova"/>
              <a:ea typeface="Proxima Nova"/>
              <a:cs typeface="Proxima Nova"/>
              <a:sym typeface="Proxima Nova"/>
            </a:endParaRPr>
          </a:p>
          <a:p>
            <a:pPr marL="0" lvl="0" indent="0" algn="l" rtl="0">
              <a:lnSpc>
                <a:spcPct val="115000"/>
              </a:lnSpc>
              <a:spcBef>
                <a:spcPts val="0"/>
              </a:spcBef>
              <a:spcAft>
                <a:spcPts val="0"/>
              </a:spcAft>
              <a:buNone/>
            </a:pPr>
            <a:endParaRPr sz="35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endParaRPr sz="35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endParaRPr sz="35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endParaRPr sz="35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Clr>
                <a:schemeClr val="dk1"/>
              </a:buClr>
              <a:buSzPts val="1100"/>
              <a:buFont typeface="Arial"/>
              <a:buNone/>
            </a:pPr>
            <a:endParaRPr sz="3500" b="1">
              <a:solidFill>
                <a:schemeClr val="dk1"/>
              </a:solidFill>
              <a:latin typeface="Proxima Nova"/>
              <a:ea typeface="Proxima Nova"/>
              <a:cs typeface="Proxima Nova"/>
              <a:sym typeface="Proxima Nova"/>
            </a:endParaRPr>
          </a:p>
          <a:p>
            <a:pPr marL="0" lvl="0" indent="0" algn="l" rtl="0">
              <a:lnSpc>
                <a:spcPct val="115000"/>
              </a:lnSpc>
              <a:spcBef>
                <a:spcPts val="0"/>
              </a:spcBef>
              <a:spcAft>
                <a:spcPts val="0"/>
              </a:spcAft>
              <a:buNone/>
            </a:pPr>
            <a:endParaRPr sz="2800">
              <a:solidFill>
                <a:schemeClr val="dk1"/>
              </a:solidFill>
              <a:latin typeface="Proxima Nova"/>
              <a:ea typeface="Proxima Nova"/>
              <a:cs typeface="Proxima Nova"/>
              <a:sym typeface="Proxima Nova"/>
            </a:endParaRPr>
          </a:p>
        </p:txBody>
      </p:sp>
      <p:sp>
        <p:nvSpPr>
          <p:cNvPr id="1409" name="Google Shape;1409;p148"/>
          <p:cNvSpPr/>
          <p:nvPr/>
        </p:nvSpPr>
        <p:spPr>
          <a:xfrm>
            <a:off x="11217336" y="2201325"/>
            <a:ext cx="12121778" cy="10483700"/>
          </a:xfrm>
          <a:prstGeom prst="flowChartMerge">
            <a:avLst/>
          </a:prstGeom>
          <a:solidFill>
            <a:srgbClr val="FFE5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148"/>
          <p:cNvSpPr txBox="1"/>
          <p:nvPr/>
        </p:nvSpPr>
        <p:spPr>
          <a:xfrm>
            <a:off x="13398325" y="2393000"/>
            <a:ext cx="7759800" cy="13431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500" b="1">
                <a:solidFill>
                  <a:schemeClr val="dk1"/>
                </a:solidFill>
                <a:latin typeface="Proxima Nova"/>
                <a:ea typeface="Proxima Nova"/>
                <a:cs typeface="Proxima Nova"/>
                <a:sym typeface="Proxima Nova"/>
              </a:rPr>
              <a:t>Ads: Google Search &amp; Display, Youtube &amp; Linkedin Videos</a:t>
            </a:r>
            <a:endParaRPr sz="2500" b="1">
              <a:solidFill>
                <a:schemeClr val="dk1"/>
              </a:solidFill>
              <a:latin typeface="Proxima Nova"/>
              <a:ea typeface="Proxima Nova"/>
              <a:cs typeface="Proxima Nova"/>
              <a:sym typeface="Proxima Nova"/>
            </a:endParaRPr>
          </a:p>
        </p:txBody>
      </p:sp>
      <p:sp>
        <p:nvSpPr>
          <p:cNvPr id="1411" name="Google Shape;1411;p148"/>
          <p:cNvSpPr txBox="1"/>
          <p:nvPr/>
        </p:nvSpPr>
        <p:spPr>
          <a:xfrm>
            <a:off x="13267525" y="6161575"/>
            <a:ext cx="8021400" cy="7233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500" b="1">
                <a:solidFill>
                  <a:schemeClr val="dk1"/>
                </a:solidFill>
                <a:latin typeface="Proxima Nova"/>
                <a:ea typeface="Proxima Nova"/>
                <a:cs typeface="Proxima Nova"/>
                <a:sym typeface="Proxima Nova"/>
              </a:rPr>
              <a:t>Webpage: Blog &amp; Video Content</a:t>
            </a:r>
            <a:endParaRPr sz="2500" b="1">
              <a:solidFill>
                <a:schemeClr val="dk1"/>
              </a:solidFill>
              <a:latin typeface="Proxima Nova"/>
              <a:ea typeface="Proxima Nova"/>
              <a:cs typeface="Proxima Nova"/>
              <a:sym typeface="Proxima Nova"/>
            </a:endParaRPr>
          </a:p>
        </p:txBody>
      </p:sp>
      <p:sp>
        <p:nvSpPr>
          <p:cNvPr id="1412" name="Google Shape;1412;p148"/>
          <p:cNvSpPr txBox="1"/>
          <p:nvPr/>
        </p:nvSpPr>
        <p:spPr>
          <a:xfrm>
            <a:off x="15157675" y="8727595"/>
            <a:ext cx="4241100" cy="13431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500" b="1">
                <a:solidFill>
                  <a:schemeClr val="dk1"/>
                </a:solidFill>
                <a:latin typeface="Proxima Nova"/>
                <a:ea typeface="Proxima Nova"/>
                <a:cs typeface="Proxima Nova"/>
                <a:sym typeface="Proxima Nova"/>
              </a:rPr>
              <a:t>Engage: Assessment </a:t>
            </a:r>
            <a:endParaRPr sz="2500" b="1">
              <a:solidFill>
                <a:schemeClr val="dk1"/>
              </a:solidFill>
              <a:latin typeface="Proxima Nova"/>
              <a:ea typeface="Proxima Nova"/>
              <a:cs typeface="Proxima Nova"/>
              <a:sym typeface="Proxima Nova"/>
            </a:endParaRPr>
          </a:p>
        </p:txBody>
      </p:sp>
      <p:sp>
        <p:nvSpPr>
          <p:cNvPr id="1413" name="Google Shape;1413;p148"/>
          <p:cNvSpPr txBox="1"/>
          <p:nvPr/>
        </p:nvSpPr>
        <p:spPr>
          <a:xfrm>
            <a:off x="15157675" y="10293295"/>
            <a:ext cx="4241100" cy="19626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500" b="1">
                <a:solidFill>
                  <a:schemeClr val="dk1"/>
                </a:solidFill>
                <a:latin typeface="Proxima Nova"/>
                <a:ea typeface="Proxima Nova"/>
                <a:cs typeface="Proxima Nova"/>
                <a:sym typeface="Proxima Nova"/>
              </a:rPr>
              <a:t>Convert: Appointment Booking</a:t>
            </a:r>
            <a:endParaRPr sz="2500" b="1">
              <a:solidFill>
                <a:schemeClr val="dk1"/>
              </a:solidFill>
              <a:latin typeface="Proxima Nova"/>
              <a:ea typeface="Proxima Nova"/>
              <a:cs typeface="Proxima Nova"/>
              <a:sym typeface="Proxima Nova"/>
            </a:endParaRPr>
          </a:p>
        </p:txBody>
      </p:sp>
      <p:cxnSp>
        <p:nvCxnSpPr>
          <p:cNvPr id="1414" name="Google Shape;1414;p148"/>
          <p:cNvCxnSpPr/>
          <p:nvPr/>
        </p:nvCxnSpPr>
        <p:spPr>
          <a:xfrm>
            <a:off x="10552225" y="3974263"/>
            <a:ext cx="13452000" cy="0"/>
          </a:xfrm>
          <a:prstGeom prst="straightConnector1">
            <a:avLst/>
          </a:prstGeom>
          <a:noFill/>
          <a:ln w="28575" cap="flat" cmpd="sng">
            <a:solidFill>
              <a:schemeClr val="lt1"/>
            </a:solidFill>
            <a:prstDash val="solid"/>
            <a:round/>
            <a:headEnd type="none" w="med" len="med"/>
            <a:tailEnd type="none" w="med" len="med"/>
          </a:ln>
        </p:spPr>
      </p:cxnSp>
      <p:cxnSp>
        <p:nvCxnSpPr>
          <p:cNvPr id="1415" name="Google Shape;1415;p148"/>
          <p:cNvCxnSpPr/>
          <p:nvPr/>
        </p:nvCxnSpPr>
        <p:spPr>
          <a:xfrm>
            <a:off x="10552225" y="7245638"/>
            <a:ext cx="13452000" cy="0"/>
          </a:xfrm>
          <a:prstGeom prst="straightConnector1">
            <a:avLst/>
          </a:prstGeom>
          <a:noFill/>
          <a:ln w="28575" cap="flat" cmpd="sng">
            <a:solidFill>
              <a:schemeClr val="lt1"/>
            </a:solidFill>
            <a:prstDash val="solid"/>
            <a:round/>
            <a:headEnd type="none" w="med" len="med"/>
            <a:tailEnd type="none" w="med" len="med"/>
          </a:ln>
        </p:spPr>
      </p:cxnSp>
      <p:cxnSp>
        <p:nvCxnSpPr>
          <p:cNvPr id="1416" name="Google Shape;1416;p148"/>
          <p:cNvCxnSpPr/>
          <p:nvPr/>
        </p:nvCxnSpPr>
        <p:spPr>
          <a:xfrm>
            <a:off x="10552225" y="10144900"/>
            <a:ext cx="13452000" cy="0"/>
          </a:xfrm>
          <a:prstGeom prst="straightConnector1">
            <a:avLst/>
          </a:prstGeom>
          <a:noFill/>
          <a:ln w="28575" cap="flat" cmpd="sng">
            <a:solidFill>
              <a:schemeClr val="lt1"/>
            </a:solidFill>
            <a:prstDash val="solid"/>
            <a:round/>
            <a:headEnd type="none" w="med" len="med"/>
            <a:tailEnd type="none" w="med" len="med"/>
          </a:ln>
        </p:spPr>
      </p:cxnSp>
      <p:sp>
        <p:nvSpPr>
          <p:cNvPr id="1417" name="Google Shape;1417;p148"/>
          <p:cNvSpPr txBox="1"/>
          <p:nvPr/>
        </p:nvSpPr>
        <p:spPr>
          <a:xfrm>
            <a:off x="14018425" y="4215988"/>
            <a:ext cx="6519600" cy="13431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500" b="1">
                <a:solidFill>
                  <a:schemeClr val="dk1"/>
                </a:solidFill>
                <a:latin typeface="Proxima Nova"/>
                <a:ea typeface="Proxima Nova"/>
                <a:cs typeface="Proxima Nova"/>
                <a:sym typeface="Proxima Nova"/>
              </a:rPr>
              <a:t>Adjacencies: Listings, Affiliate Marketing &amp; Events</a:t>
            </a:r>
            <a:endParaRPr sz="2500" b="1">
              <a:solidFill>
                <a:schemeClr val="dk1"/>
              </a:solidFill>
              <a:latin typeface="Proxima Nova"/>
              <a:ea typeface="Proxima Nova"/>
              <a:cs typeface="Proxima Nova"/>
              <a:sym typeface="Proxima Nova"/>
            </a:endParaRPr>
          </a:p>
        </p:txBody>
      </p:sp>
      <p:sp>
        <p:nvSpPr>
          <p:cNvPr id="1418" name="Google Shape;1418;p148"/>
          <p:cNvSpPr txBox="1"/>
          <p:nvPr/>
        </p:nvSpPr>
        <p:spPr>
          <a:xfrm>
            <a:off x="12948025" y="7587875"/>
            <a:ext cx="8660400" cy="7233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500" b="1">
                <a:solidFill>
                  <a:schemeClr val="dk1"/>
                </a:solidFill>
                <a:latin typeface="Proxima Nova"/>
                <a:ea typeface="Proxima Nova"/>
                <a:cs typeface="Proxima Nova"/>
                <a:sym typeface="Proxima Nova"/>
              </a:rPr>
              <a:t>Subscribe: Newsletter, Classes, Videos</a:t>
            </a:r>
            <a:endParaRPr sz="2500" b="1">
              <a:solidFill>
                <a:schemeClr val="dk1"/>
              </a:solidFill>
              <a:latin typeface="Proxima Nova"/>
              <a:ea typeface="Proxima Nova"/>
              <a:cs typeface="Proxima Nova"/>
              <a:sym typeface="Proxima Nova"/>
            </a:endParaRPr>
          </a:p>
        </p:txBody>
      </p:sp>
      <p:cxnSp>
        <p:nvCxnSpPr>
          <p:cNvPr id="1419" name="Google Shape;1419;p148"/>
          <p:cNvCxnSpPr/>
          <p:nvPr/>
        </p:nvCxnSpPr>
        <p:spPr>
          <a:xfrm>
            <a:off x="10552225" y="5800800"/>
            <a:ext cx="13452000" cy="0"/>
          </a:xfrm>
          <a:prstGeom prst="straightConnector1">
            <a:avLst/>
          </a:prstGeom>
          <a:noFill/>
          <a:ln w="28575" cap="flat" cmpd="sng">
            <a:solidFill>
              <a:schemeClr val="lt1"/>
            </a:solidFill>
            <a:prstDash val="solid"/>
            <a:round/>
            <a:headEnd type="none" w="med" len="med"/>
            <a:tailEnd type="none" w="med" len="med"/>
          </a:ln>
        </p:spPr>
      </p:cxnSp>
      <p:cxnSp>
        <p:nvCxnSpPr>
          <p:cNvPr id="1420" name="Google Shape;1420;p148"/>
          <p:cNvCxnSpPr/>
          <p:nvPr/>
        </p:nvCxnSpPr>
        <p:spPr>
          <a:xfrm>
            <a:off x="10552225" y="8653400"/>
            <a:ext cx="13452000" cy="0"/>
          </a:xfrm>
          <a:prstGeom prst="straightConnector1">
            <a:avLst/>
          </a:prstGeom>
          <a:noFill/>
          <a:ln w="28575" cap="flat" cmpd="sng">
            <a:solidFill>
              <a:schemeClr val="lt1"/>
            </a:solidFill>
            <a:prstDash val="solid"/>
            <a:round/>
            <a:headEnd type="none" w="med" len="med"/>
            <a:tailEnd type="none" w="med" len="med"/>
          </a:ln>
        </p:spPr>
      </p:cxn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424"/>
        <p:cNvGrpSpPr/>
        <p:nvPr/>
      </p:nvGrpSpPr>
      <p:grpSpPr>
        <a:xfrm>
          <a:off x="0" y="0"/>
          <a:ext cx="0" cy="0"/>
          <a:chOff x="0" y="0"/>
          <a:chExt cx="0" cy="0"/>
        </a:xfrm>
      </p:grpSpPr>
      <p:sp>
        <p:nvSpPr>
          <p:cNvPr id="1425" name="Google Shape;1425;p149"/>
          <p:cNvSpPr txBox="1"/>
          <p:nvPr/>
        </p:nvSpPr>
        <p:spPr>
          <a:xfrm>
            <a:off x="1310625" y="406425"/>
            <a:ext cx="4744800" cy="723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500" b="1">
                <a:solidFill>
                  <a:schemeClr val="dk1"/>
                </a:solidFill>
                <a:latin typeface="Proxima Nova"/>
                <a:ea typeface="Proxima Nova"/>
                <a:cs typeface="Proxima Nova"/>
                <a:sym typeface="Proxima Nova"/>
              </a:rPr>
              <a:t>MAP</a:t>
            </a:r>
            <a:endParaRPr sz="3600">
              <a:latin typeface="Proxima Nova"/>
              <a:ea typeface="Proxima Nova"/>
              <a:cs typeface="Proxima Nova"/>
              <a:sym typeface="Proxima Nova"/>
            </a:endParaRPr>
          </a:p>
        </p:txBody>
      </p:sp>
      <p:sp>
        <p:nvSpPr>
          <p:cNvPr id="1426" name="Google Shape;1426;p149"/>
          <p:cNvSpPr/>
          <p:nvPr/>
        </p:nvSpPr>
        <p:spPr>
          <a:xfrm>
            <a:off x="11010050" y="5811150"/>
            <a:ext cx="4254300" cy="4254300"/>
          </a:xfrm>
          <a:prstGeom prst="ellipse">
            <a:avLst/>
          </a:prstGeom>
          <a:solidFill>
            <a:srgbClr val="FFFF00"/>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427" name="Google Shape;1427;p149"/>
          <p:cNvSpPr txBox="1"/>
          <p:nvPr/>
        </p:nvSpPr>
        <p:spPr>
          <a:xfrm>
            <a:off x="11529200" y="7576650"/>
            <a:ext cx="3216000" cy="6465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WEBSITE</a:t>
            </a:r>
            <a:endParaRPr sz="3100">
              <a:latin typeface="Proxima Nova"/>
              <a:ea typeface="Proxima Nova"/>
              <a:cs typeface="Proxima Nova"/>
              <a:sym typeface="Proxima Nova"/>
            </a:endParaRPr>
          </a:p>
        </p:txBody>
      </p:sp>
      <p:sp>
        <p:nvSpPr>
          <p:cNvPr id="1428" name="Google Shape;1428;p149"/>
          <p:cNvSpPr/>
          <p:nvPr/>
        </p:nvSpPr>
        <p:spPr>
          <a:xfrm>
            <a:off x="17901350" y="8110938"/>
            <a:ext cx="2637000" cy="2637000"/>
          </a:xfrm>
          <a:prstGeom prst="ellipse">
            <a:avLst/>
          </a:prstGeom>
          <a:solidFill>
            <a:srgbClr val="CFE2F3"/>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429" name="Google Shape;1429;p149"/>
          <p:cNvSpPr txBox="1"/>
          <p:nvPr/>
        </p:nvSpPr>
        <p:spPr>
          <a:xfrm>
            <a:off x="17968201" y="8918400"/>
            <a:ext cx="2367900" cy="10698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EMAIL </a:t>
            </a:r>
            <a:endParaRPr sz="30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2300" b="1">
                <a:solidFill>
                  <a:schemeClr val="dk1"/>
                </a:solidFill>
                <a:latin typeface="Proxima Nova"/>
                <a:ea typeface="Proxima Nova"/>
                <a:cs typeface="Proxima Nova"/>
                <a:sym typeface="Proxima Nova"/>
              </a:rPr>
              <a:t>(Newsletter)</a:t>
            </a:r>
            <a:endParaRPr sz="2300" b="1">
              <a:solidFill>
                <a:schemeClr val="dk1"/>
              </a:solidFill>
              <a:latin typeface="Proxima Nova"/>
              <a:ea typeface="Proxima Nova"/>
              <a:cs typeface="Proxima Nova"/>
              <a:sym typeface="Proxima Nova"/>
            </a:endParaRPr>
          </a:p>
        </p:txBody>
      </p:sp>
      <p:sp>
        <p:nvSpPr>
          <p:cNvPr id="1430" name="Google Shape;1430;p149"/>
          <p:cNvSpPr/>
          <p:nvPr/>
        </p:nvSpPr>
        <p:spPr>
          <a:xfrm>
            <a:off x="3428425" y="1656375"/>
            <a:ext cx="4254300" cy="4254300"/>
          </a:xfrm>
          <a:prstGeom prst="ellipse">
            <a:avLst/>
          </a:prstGeom>
          <a:solidFill>
            <a:srgbClr val="FFF2CC"/>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431" name="Google Shape;1431;p149"/>
          <p:cNvSpPr txBox="1"/>
          <p:nvPr/>
        </p:nvSpPr>
        <p:spPr>
          <a:xfrm>
            <a:off x="3862500" y="3111975"/>
            <a:ext cx="3216000" cy="13446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EVENTS </a:t>
            </a:r>
            <a:endParaRPr sz="30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1900" b="1">
                <a:solidFill>
                  <a:schemeClr val="dk1"/>
                </a:solidFill>
                <a:latin typeface="Proxima Nova"/>
                <a:ea typeface="Proxima Nova"/>
                <a:cs typeface="Proxima Nova"/>
                <a:sym typeface="Proxima Nova"/>
              </a:rPr>
              <a:t>(Webinars, Podcast Appearances, etc.)</a:t>
            </a:r>
            <a:endParaRPr sz="1900" b="1">
              <a:solidFill>
                <a:schemeClr val="dk1"/>
              </a:solidFill>
              <a:latin typeface="Proxima Nova"/>
              <a:ea typeface="Proxima Nova"/>
              <a:cs typeface="Proxima Nova"/>
              <a:sym typeface="Proxima Nova"/>
            </a:endParaRPr>
          </a:p>
        </p:txBody>
      </p:sp>
      <p:sp>
        <p:nvSpPr>
          <p:cNvPr id="1432" name="Google Shape;1432;p149"/>
          <p:cNvSpPr/>
          <p:nvPr/>
        </p:nvSpPr>
        <p:spPr>
          <a:xfrm>
            <a:off x="18591663" y="2637000"/>
            <a:ext cx="4254300" cy="4254300"/>
          </a:xfrm>
          <a:prstGeom prst="ellipse">
            <a:avLst/>
          </a:prstGeom>
          <a:solidFill>
            <a:srgbClr val="FFF2CC"/>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433" name="Google Shape;1433;p149"/>
          <p:cNvSpPr txBox="1"/>
          <p:nvPr/>
        </p:nvSpPr>
        <p:spPr>
          <a:xfrm>
            <a:off x="19110813" y="3840225"/>
            <a:ext cx="3216000" cy="16809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PAID MEDIA </a:t>
            </a:r>
            <a:endParaRPr sz="30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1900" b="1">
                <a:solidFill>
                  <a:schemeClr val="dk1"/>
                </a:solidFill>
                <a:latin typeface="Proxima Nova"/>
                <a:ea typeface="Proxima Nova"/>
                <a:cs typeface="Proxima Nova"/>
                <a:sym typeface="Proxima Nova"/>
              </a:rPr>
              <a:t>(Google Display and Search, LinkedIn &amp; Facebook, YouTube Ads)</a:t>
            </a:r>
            <a:endParaRPr sz="1900" b="1">
              <a:solidFill>
                <a:schemeClr val="dk1"/>
              </a:solidFill>
              <a:latin typeface="Proxima Nova"/>
              <a:ea typeface="Proxima Nova"/>
              <a:cs typeface="Proxima Nova"/>
              <a:sym typeface="Proxima Nova"/>
            </a:endParaRPr>
          </a:p>
        </p:txBody>
      </p:sp>
      <p:sp>
        <p:nvSpPr>
          <p:cNvPr id="1434" name="Google Shape;1434;p149"/>
          <p:cNvSpPr/>
          <p:nvPr/>
        </p:nvSpPr>
        <p:spPr>
          <a:xfrm>
            <a:off x="13622913" y="2637413"/>
            <a:ext cx="2637000" cy="2637000"/>
          </a:xfrm>
          <a:prstGeom prst="ellipse">
            <a:avLst/>
          </a:prstGeom>
          <a:solidFill>
            <a:srgbClr val="FFF2CC"/>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435" name="Google Shape;1435;p149"/>
          <p:cNvSpPr txBox="1"/>
          <p:nvPr/>
        </p:nvSpPr>
        <p:spPr>
          <a:xfrm>
            <a:off x="13438565" y="3165238"/>
            <a:ext cx="3005700" cy="14769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SEO </a:t>
            </a:r>
            <a:endParaRPr sz="30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2300" b="1">
                <a:solidFill>
                  <a:schemeClr val="dk1"/>
                </a:solidFill>
                <a:latin typeface="Proxima Nova"/>
                <a:ea typeface="Proxima Nova"/>
                <a:cs typeface="Proxima Nova"/>
                <a:sym typeface="Proxima Nova"/>
              </a:rPr>
              <a:t>(Organic &amp; Paid Search)</a:t>
            </a:r>
            <a:endParaRPr sz="2300" b="1">
              <a:solidFill>
                <a:schemeClr val="dk1"/>
              </a:solidFill>
              <a:latin typeface="Proxima Nova"/>
              <a:ea typeface="Proxima Nova"/>
              <a:cs typeface="Proxima Nova"/>
              <a:sym typeface="Proxima Nova"/>
            </a:endParaRPr>
          </a:p>
        </p:txBody>
      </p:sp>
      <p:sp>
        <p:nvSpPr>
          <p:cNvPr id="1436" name="Google Shape;1436;p149"/>
          <p:cNvSpPr/>
          <p:nvPr/>
        </p:nvSpPr>
        <p:spPr>
          <a:xfrm>
            <a:off x="1718450" y="6487950"/>
            <a:ext cx="4254300" cy="4254300"/>
          </a:xfrm>
          <a:prstGeom prst="ellipse">
            <a:avLst/>
          </a:prstGeom>
          <a:solidFill>
            <a:srgbClr val="CFE2F3"/>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437" name="Google Shape;1437;p149"/>
          <p:cNvSpPr txBox="1"/>
          <p:nvPr/>
        </p:nvSpPr>
        <p:spPr>
          <a:xfrm>
            <a:off x="2152525" y="8110950"/>
            <a:ext cx="3216000" cy="10083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SOCIAL MEDIA </a:t>
            </a:r>
            <a:endParaRPr sz="30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1900" b="1">
                <a:solidFill>
                  <a:schemeClr val="dk1"/>
                </a:solidFill>
                <a:latin typeface="Proxima Nova"/>
                <a:ea typeface="Proxima Nova"/>
                <a:cs typeface="Proxima Nova"/>
                <a:sym typeface="Proxima Nova"/>
              </a:rPr>
              <a:t>(Organic LinkedIn)</a:t>
            </a:r>
            <a:endParaRPr sz="1900" b="1">
              <a:solidFill>
                <a:schemeClr val="dk1"/>
              </a:solidFill>
              <a:latin typeface="Proxima Nova"/>
              <a:ea typeface="Proxima Nova"/>
              <a:cs typeface="Proxima Nova"/>
              <a:sym typeface="Proxima Nova"/>
            </a:endParaRPr>
          </a:p>
        </p:txBody>
      </p:sp>
      <p:sp>
        <p:nvSpPr>
          <p:cNvPr id="1438" name="Google Shape;1438;p149"/>
          <p:cNvSpPr/>
          <p:nvPr/>
        </p:nvSpPr>
        <p:spPr>
          <a:xfrm>
            <a:off x="6679938" y="7938288"/>
            <a:ext cx="2637000" cy="2637000"/>
          </a:xfrm>
          <a:prstGeom prst="ellipse">
            <a:avLst/>
          </a:prstGeom>
          <a:solidFill>
            <a:srgbClr val="CFE2F3"/>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439" name="Google Shape;1439;p149"/>
          <p:cNvSpPr txBox="1"/>
          <p:nvPr/>
        </p:nvSpPr>
        <p:spPr>
          <a:xfrm>
            <a:off x="7001833" y="8639239"/>
            <a:ext cx="1993200" cy="14769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VIDEO </a:t>
            </a:r>
            <a:endParaRPr sz="30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2300" b="1">
                <a:solidFill>
                  <a:schemeClr val="dk1"/>
                </a:solidFill>
                <a:latin typeface="Proxima Nova"/>
                <a:ea typeface="Proxima Nova"/>
                <a:cs typeface="Proxima Nova"/>
                <a:sym typeface="Proxima Nova"/>
              </a:rPr>
              <a:t>(Training YouTube)</a:t>
            </a:r>
            <a:endParaRPr sz="2300" b="1">
              <a:solidFill>
                <a:schemeClr val="dk1"/>
              </a:solidFill>
              <a:latin typeface="Proxima Nova"/>
              <a:ea typeface="Proxima Nova"/>
              <a:cs typeface="Proxima Nova"/>
              <a:sym typeface="Proxima Nova"/>
            </a:endParaRPr>
          </a:p>
        </p:txBody>
      </p:sp>
      <p:sp>
        <p:nvSpPr>
          <p:cNvPr id="1440" name="Google Shape;1440;p149"/>
          <p:cNvSpPr/>
          <p:nvPr/>
        </p:nvSpPr>
        <p:spPr>
          <a:xfrm>
            <a:off x="8134988" y="2292900"/>
            <a:ext cx="2637000" cy="2637000"/>
          </a:xfrm>
          <a:prstGeom prst="ellipse">
            <a:avLst/>
          </a:prstGeom>
          <a:solidFill>
            <a:srgbClr val="FFF2CC"/>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441" name="Google Shape;1441;p149"/>
          <p:cNvSpPr txBox="1"/>
          <p:nvPr/>
        </p:nvSpPr>
        <p:spPr>
          <a:xfrm>
            <a:off x="7950640" y="2820725"/>
            <a:ext cx="3005700" cy="14769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SPONSORS </a:t>
            </a:r>
            <a:endParaRPr sz="30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2300" b="1">
                <a:solidFill>
                  <a:schemeClr val="dk1"/>
                </a:solidFill>
                <a:latin typeface="Proxima Nova"/>
                <a:ea typeface="Proxima Nova"/>
                <a:cs typeface="Proxima Nova"/>
                <a:sym typeface="Proxima Nova"/>
              </a:rPr>
              <a:t>(Lists and Publications)</a:t>
            </a:r>
            <a:endParaRPr sz="2300" b="1">
              <a:solidFill>
                <a:schemeClr val="dk1"/>
              </a:solidFill>
              <a:latin typeface="Proxima Nova"/>
              <a:ea typeface="Proxima Nova"/>
              <a:cs typeface="Proxima Nova"/>
              <a:sym typeface="Proxima Nova"/>
            </a:endParaRPr>
          </a:p>
        </p:txBody>
      </p:sp>
      <p:sp>
        <p:nvSpPr>
          <p:cNvPr id="1442" name="Google Shape;1442;p149"/>
          <p:cNvSpPr/>
          <p:nvPr/>
        </p:nvSpPr>
        <p:spPr>
          <a:xfrm>
            <a:off x="11005050" y="612625"/>
            <a:ext cx="2637000" cy="2637000"/>
          </a:xfrm>
          <a:prstGeom prst="ellipse">
            <a:avLst/>
          </a:prstGeom>
          <a:solidFill>
            <a:srgbClr val="FFF2CC"/>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443" name="Google Shape;1443;p149"/>
          <p:cNvSpPr txBox="1"/>
          <p:nvPr/>
        </p:nvSpPr>
        <p:spPr>
          <a:xfrm>
            <a:off x="10820702" y="1262775"/>
            <a:ext cx="3005700" cy="16008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EDITORIAL </a:t>
            </a:r>
            <a:endParaRPr sz="30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&amp; PR </a:t>
            </a:r>
            <a:endParaRPr sz="30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endParaRPr sz="2300" b="1">
              <a:solidFill>
                <a:schemeClr val="dk1"/>
              </a:solidFill>
              <a:latin typeface="Proxima Nova"/>
              <a:ea typeface="Proxima Nova"/>
              <a:cs typeface="Proxima Nova"/>
              <a:sym typeface="Proxima Nova"/>
            </a:endParaRPr>
          </a:p>
        </p:txBody>
      </p:sp>
      <p:sp>
        <p:nvSpPr>
          <p:cNvPr id="1444" name="Google Shape;1444;p149"/>
          <p:cNvSpPr/>
          <p:nvPr/>
        </p:nvSpPr>
        <p:spPr>
          <a:xfrm>
            <a:off x="8377500" y="10970625"/>
            <a:ext cx="2637000" cy="2637000"/>
          </a:xfrm>
          <a:prstGeom prst="ellipse">
            <a:avLst/>
          </a:prstGeom>
          <a:solidFill>
            <a:srgbClr val="FFFF00"/>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445" name="Google Shape;1445;p149"/>
          <p:cNvSpPr txBox="1"/>
          <p:nvPr/>
        </p:nvSpPr>
        <p:spPr>
          <a:xfrm>
            <a:off x="8538525" y="11754225"/>
            <a:ext cx="2161500" cy="10698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PDF</a:t>
            </a:r>
            <a:endParaRPr sz="30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2300" b="1">
                <a:solidFill>
                  <a:schemeClr val="dk1"/>
                </a:solidFill>
                <a:latin typeface="Proxima Nova"/>
                <a:ea typeface="Proxima Nova"/>
                <a:cs typeface="Proxima Nova"/>
                <a:sym typeface="Proxima Nova"/>
              </a:rPr>
              <a:t>(EBooks)</a:t>
            </a:r>
            <a:endParaRPr sz="2300" b="1">
              <a:solidFill>
                <a:schemeClr val="dk1"/>
              </a:solidFill>
              <a:latin typeface="Proxima Nova"/>
              <a:ea typeface="Proxima Nova"/>
              <a:cs typeface="Proxima Nova"/>
              <a:sym typeface="Proxima Nova"/>
            </a:endParaRPr>
          </a:p>
        </p:txBody>
      </p:sp>
      <p:cxnSp>
        <p:nvCxnSpPr>
          <p:cNvPr id="1446" name="Google Shape;1446;p149"/>
          <p:cNvCxnSpPr>
            <a:stCxn id="1438" idx="2"/>
            <a:endCxn id="1436" idx="6"/>
          </p:cNvCxnSpPr>
          <p:nvPr/>
        </p:nvCxnSpPr>
        <p:spPr>
          <a:xfrm rot="10800000">
            <a:off x="5972838" y="8615088"/>
            <a:ext cx="707100" cy="641700"/>
          </a:xfrm>
          <a:prstGeom prst="straightConnector1">
            <a:avLst/>
          </a:prstGeom>
          <a:noFill/>
          <a:ln w="9525" cap="flat" cmpd="sng">
            <a:solidFill>
              <a:schemeClr val="dk2"/>
            </a:solidFill>
            <a:prstDash val="solid"/>
            <a:round/>
            <a:headEnd type="none" w="med" len="med"/>
            <a:tailEnd type="triangle" w="med" len="med"/>
          </a:ln>
        </p:spPr>
      </p:cxnSp>
      <p:cxnSp>
        <p:nvCxnSpPr>
          <p:cNvPr id="1447" name="Google Shape;1447;p149"/>
          <p:cNvCxnSpPr>
            <a:stCxn id="1430" idx="4"/>
            <a:endCxn id="1436" idx="0"/>
          </p:cNvCxnSpPr>
          <p:nvPr/>
        </p:nvCxnSpPr>
        <p:spPr>
          <a:xfrm flipH="1">
            <a:off x="3845575" y="5910675"/>
            <a:ext cx="1710000" cy="577200"/>
          </a:xfrm>
          <a:prstGeom prst="straightConnector1">
            <a:avLst/>
          </a:prstGeom>
          <a:noFill/>
          <a:ln w="9525" cap="flat" cmpd="sng">
            <a:solidFill>
              <a:schemeClr val="dk2"/>
            </a:solidFill>
            <a:prstDash val="solid"/>
            <a:round/>
            <a:headEnd type="triangle" w="med" len="med"/>
            <a:tailEnd type="triangle" w="med" len="med"/>
          </a:ln>
        </p:spPr>
      </p:cxnSp>
      <p:cxnSp>
        <p:nvCxnSpPr>
          <p:cNvPr id="1448" name="Google Shape;1448;p149"/>
          <p:cNvCxnSpPr>
            <a:stCxn id="1430" idx="5"/>
            <a:endCxn id="1426" idx="1"/>
          </p:cNvCxnSpPr>
          <p:nvPr/>
        </p:nvCxnSpPr>
        <p:spPr>
          <a:xfrm>
            <a:off x="7059697" y="5287647"/>
            <a:ext cx="4573500" cy="1146600"/>
          </a:xfrm>
          <a:prstGeom prst="straightConnector1">
            <a:avLst/>
          </a:prstGeom>
          <a:noFill/>
          <a:ln w="9525" cap="flat" cmpd="sng">
            <a:solidFill>
              <a:schemeClr val="dk2"/>
            </a:solidFill>
            <a:prstDash val="solid"/>
            <a:round/>
            <a:headEnd type="triangle" w="med" len="med"/>
            <a:tailEnd type="triangle" w="med" len="med"/>
          </a:ln>
        </p:spPr>
      </p:cxnSp>
      <p:cxnSp>
        <p:nvCxnSpPr>
          <p:cNvPr id="1449" name="Google Shape;1449;p149"/>
          <p:cNvCxnSpPr>
            <a:stCxn id="1426" idx="3"/>
            <a:endCxn id="1444" idx="7"/>
          </p:cNvCxnSpPr>
          <p:nvPr/>
        </p:nvCxnSpPr>
        <p:spPr>
          <a:xfrm flipH="1">
            <a:off x="10628378" y="9442422"/>
            <a:ext cx="1004700" cy="1914300"/>
          </a:xfrm>
          <a:prstGeom prst="straightConnector1">
            <a:avLst/>
          </a:prstGeom>
          <a:noFill/>
          <a:ln w="9525" cap="flat" cmpd="sng">
            <a:solidFill>
              <a:schemeClr val="dk2"/>
            </a:solidFill>
            <a:prstDash val="solid"/>
            <a:round/>
            <a:headEnd type="triangle" w="med" len="med"/>
            <a:tailEnd type="triangle" w="med" len="med"/>
          </a:ln>
        </p:spPr>
      </p:cxnSp>
      <p:cxnSp>
        <p:nvCxnSpPr>
          <p:cNvPr id="1450" name="Google Shape;1450;p149"/>
          <p:cNvCxnSpPr>
            <a:stCxn id="1436" idx="5"/>
            <a:endCxn id="1444" idx="2"/>
          </p:cNvCxnSpPr>
          <p:nvPr/>
        </p:nvCxnSpPr>
        <p:spPr>
          <a:xfrm>
            <a:off x="5349722" y="10119222"/>
            <a:ext cx="3027900" cy="2169900"/>
          </a:xfrm>
          <a:prstGeom prst="straightConnector1">
            <a:avLst/>
          </a:prstGeom>
          <a:noFill/>
          <a:ln w="9525" cap="flat" cmpd="sng">
            <a:solidFill>
              <a:schemeClr val="dk2"/>
            </a:solidFill>
            <a:prstDash val="solid"/>
            <a:round/>
            <a:headEnd type="none" w="med" len="med"/>
            <a:tailEnd type="triangle" w="med" len="med"/>
          </a:ln>
        </p:spPr>
      </p:cxnSp>
      <p:cxnSp>
        <p:nvCxnSpPr>
          <p:cNvPr id="1451" name="Google Shape;1451;p149"/>
          <p:cNvCxnSpPr>
            <a:stCxn id="1426" idx="6"/>
            <a:endCxn id="1428" idx="1"/>
          </p:cNvCxnSpPr>
          <p:nvPr/>
        </p:nvCxnSpPr>
        <p:spPr>
          <a:xfrm>
            <a:off x="15264350" y="7938300"/>
            <a:ext cx="3023100" cy="558900"/>
          </a:xfrm>
          <a:prstGeom prst="straightConnector1">
            <a:avLst/>
          </a:prstGeom>
          <a:noFill/>
          <a:ln w="9525" cap="flat" cmpd="sng">
            <a:solidFill>
              <a:schemeClr val="dk2"/>
            </a:solidFill>
            <a:prstDash val="solid"/>
            <a:round/>
            <a:headEnd type="triangle" w="med" len="med"/>
            <a:tailEnd type="triangle" w="med" len="med"/>
          </a:ln>
        </p:spPr>
      </p:cxnSp>
      <p:cxnSp>
        <p:nvCxnSpPr>
          <p:cNvPr id="1452" name="Google Shape;1452;p149"/>
          <p:cNvCxnSpPr>
            <a:stCxn id="1426" idx="2"/>
            <a:endCxn id="1438" idx="6"/>
          </p:cNvCxnSpPr>
          <p:nvPr/>
        </p:nvCxnSpPr>
        <p:spPr>
          <a:xfrm flipH="1">
            <a:off x="9316850" y="7938300"/>
            <a:ext cx="1693200" cy="1318500"/>
          </a:xfrm>
          <a:prstGeom prst="straightConnector1">
            <a:avLst/>
          </a:prstGeom>
          <a:noFill/>
          <a:ln w="9525" cap="flat" cmpd="sng">
            <a:solidFill>
              <a:schemeClr val="dk2"/>
            </a:solidFill>
            <a:prstDash val="solid"/>
            <a:round/>
            <a:headEnd type="triangle" w="med" len="med"/>
            <a:tailEnd type="triangle" w="med" len="med"/>
          </a:ln>
        </p:spPr>
      </p:cxnSp>
      <p:cxnSp>
        <p:nvCxnSpPr>
          <p:cNvPr id="1453" name="Google Shape;1453;p149"/>
          <p:cNvCxnSpPr>
            <a:stCxn id="1436" idx="7"/>
            <a:endCxn id="1426" idx="2"/>
          </p:cNvCxnSpPr>
          <p:nvPr/>
        </p:nvCxnSpPr>
        <p:spPr>
          <a:xfrm>
            <a:off x="5349722" y="7110978"/>
            <a:ext cx="5660400" cy="827400"/>
          </a:xfrm>
          <a:prstGeom prst="straightConnector1">
            <a:avLst/>
          </a:prstGeom>
          <a:noFill/>
          <a:ln w="9525" cap="flat" cmpd="sng">
            <a:solidFill>
              <a:schemeClr val="dk2"/>
            </a:solidFill>
            <a:prstDash val="solid"/>
            <a:round/>
            <a:headEnd type="triangle" w="med" len="med"/>
            <a:tailEnd type="triangle" w="med" len="med"/>
          </a:ln>
        </p:spPr>
      </p:cxnSp>
      <p:cxnSp>
        <p:nvCxnSpPr>
          <p:cNvPr id="1454" name="Google Shape;1454;p149"/>
          <p:cNvCxnSpPr>
            <a:stCxn id="1426" idx="7"/>
            <a:endCxn id="1434" idx="4"/>
          </p:cNvCxnSpPr>
          <p:nvPr/>
        </p:nvCxnSpPr>
        <p:spPr>
          <a:xfrm rot="10800000" flipH="1">
            <a:off x="14641322" y="5274378"/>
            <a:ext cx="300000" cy="1159800"/>
          </a:xfrm>
          <a:prstGeom prst="straightConnector1">
            <a:avLst/>
          </a:prstGeom>
          <a:noFill/>
          <a:ln w="9525" cap="flat" cmpd="sng">
            <a:solidFill>
              <a:schemeClr val="dk2"/>
            </a:solidFill>
            <a:prstDash val="solid"/>
            <a:round/>
            <a:headEnd type="triangle" w="med" len="med"/>
            <a:tailEnd type="none" w="med" len="med"/>
          </a:ln>
        </p:spPr>
      </p:cxnSp>
      <p:cxnSp>
        <p:nvCxnSpPr>
          <p:cNvPr id="1455" name="Google Shape;1455;p149"/>
          <p:cNvCxnSpPr>
            <a:stCxn id="1432" idx="2"/>
            <a:endCxn id="1426" idx="7"/>
          </p:cNvCxnSpPr>
          <p:nvPr/>
        </p:nvCxnSpPr>
        <p:spPr>
          <a:xfrm flipH="1">
            <a:off x="14641263" y="4764150"/>
            <a:ext cx="3950400" cy="1670100"/>
          </a:xfrm>
          <a:prstGeom prst="straightConnector1">
            <a:avLst/>
          </a:prstGeom>
          <a:noFill/>
          <a:ln w="9525" cap="flat" cmpd="sng">
            <a:solidFill>
              <a:schemeClr val="dk2"/>
            </a:solidFill>
            <a:prstDash val="solid"/>
            <a:round/>
            <a:headEnd type="none" w="med" len="med"/>
            <a:tailEnd type="triangle" w="med" len="med"/>
          </a:ln>
        </p:spPr>
      </p:cxnSp>
      <p:cxnSp>
        <p:nvCxnSpPr>
          <p:cNvPr id="1456" name="Google Shape;1456;p149"/>
          <p:cNvCxnSpPr>
            <a:stCxn id="1430" idx="7"/>
            <a:endCxn id="1440" idx="1"/>
          </p:cNvCxnSpPr>
          <p:nvPr/>
        </p:nvCxnSpPr>
        <p:spPr>
          <a:xfrm>
            <a:off x="7059697" y="2279403"/>
            <a:ext cx="1461600" cy="399600"/>
          </a:xfrm>
          <a:prstGeom prst="straightConnector1">
            <a:avLst/>
          </a:prstGeom>
          <a:noFill/>
          <a:ln w="9525" cap="flat" cmpd="sng">
            <a:solidFill>
              <a:schemeClr val="dk2"/>
            </a:solidFill>
            <a:prstDash val="solid"/>
            <a:round/>
            <a:headEnd type="triangle" w="med" len="med"/>
            <a:tailEnd type="triangle" w="med" len="med"/>
          </a:ln>
        </p:spPr>
      </p:cxnSp>
      <p:cxnSp>
        <p:nvCxnSpPr>
          <p:cNvPr id="1457" name="Google Shape;1457;p149"/>
          <p:cNvCxnSpPr>
            <a:stCxn id="1426" idx="0"/>
            <a:endCxn id="1440" idx="5"/>
          </p:cNvCxnSpPr>
          <p:nvPr/>
        </p:nvCxnSpPr>
        <p:spPr>
          <a:xfrm rot="10800000">
            <a:off x="10385900" y="4543650"/>
            <a:ext cx="2751300" cy="1267500"/>
          </a:xfrm>
          <a:prstGeom prst="straightConnector1">
            <a:avLst/>
          </a:prstGeom>
          <a:noFill/>
          <a:ln w="9525" cap="flat" cmpd="sng">
            <a:solidFill>
              <a:schemeClr val="dk2"/>
            </a:solidFill>
            <a:prstDash val="solid"/>
            <a:round/>
            <a:headEnd type="triangle" w="med" len="med"/>
            <a:tailEnd type="triangle" w="med" len="med"/>
          </a:ln>
        </p:spPr>
      </p:cxnSp>
      <p:cxnSp>
        <p:nvCxnSpPr>
          <p:cNvPr id="1458" name="Google Shape;1458;p149"/>
          <p:cNvCxnSpPr>
            <a:stCxn id="1440" idx="5"/>
            <a:endCxn id="1434" idx="3"/>
          </p:cNvCxnSpPr>
          <p:nvPr/>
        </p:nvCxnSpPr>
        <p:spPr>
          <a:xfrm>
            <a:off x="10385808" y="4543720"/>
            <a:ext cx="3623400" cy="344400"/>
          </a:xfrm>
          <a:prstGeom prst="straightConnector1">
            <a:avLst/>
          </a:prstGeom>
          <a:noFill/>
          <a:ln w="9525" cap="flat" cmpd="sng">
            <a:solidFill>
              <a:schemeClr val="dk2"/>
            </a:solidFill>
            <a:prstDash val="solid"/>
            <a:round/>
            <a:headEnd type="triangle" w="med" len="med"/>
            <a:tailEnd type="triangle" w="med" len="med"/>
          </a:ln>
        </p:spPr>
      </p:cxnSp>
      <p:cxnSp>
        <p:nvCxnSpPr>
          <p:cNvPr id="1459" name="Google Shape;1459;p149"/>
          <p:cNvCxnSpPr>
            <a:stCxn id="1434" idx="1"/>
            <a:endCxn id="1442" idx="5"/>
          </p:cNvCxnSpPr>
          <p:nvPr/>
        </p:nvCxnSpPr>
        <p:spPr>
          <a:xfrm rot="10800000">
            <a:off x="13255792" y="2863392"/>
            <a:ext cx="753300" cy="160200"/>
          </a:xfrm>
          <a:prstGeom prst="straightConnector1">
            <a:avLst/>
          </a:prstGeom>
          <a:noFill/>
          <a:ln w="9525" cap="flat" cmpd="sng">
            <a:solidFill>
              <a:schemeClr val="dk2"/>
            </a:solidFill>
            <a:prstDash val="solid"/>
            <a:round/>
            <a:headEnd type="triangle" w="med" len="med"/>
            <a:tailEnd type="triangle" w="med" len="med"/>
          </a:ln>
        </p:spPr>
      </p:cxnSp>
      <p:cxnSp>
        <p:nvCxnSpPr>
          <p:cNvPr id="1460" name="Google Shape;1460;p149"/>
          <p:cNvCxnSpPr>
            <a:stCxn id="1442" idx="4"/>
            <a:endCxn id="1426" idx="0"/>
          </p:cNvCxnSpPr>
          <p:nvPr/>
        </p:nvCxnSpPr>
        <p:spPr>
          <a:xfrm>
            <a:off x="12323550" y="3249625"/>
            <a:ext cx="813600" cy="2561400"/>
          </a:xfrm>
          <a:prstGeom prst="straightConnector1">
            <a:avLst/>
          </a:prstGeom>
          <a:noFill/>
          <a:ln w="9525" cap="flat" cmpd="sng">
            <a:solidFill>
              <a:schemeClr val="dk2"/>
            </a:solidFill>
            <a:prstDash val="solid"/>
            <a:round/>
            <a:headEnd type="none" w="med" len="med"/>
            <a:tailEnd type="none" w="med" len="med"/>
          </a:ln>
        </p:spPr>
      </p:cxnSp>
      <p:cxnSp>
        <p:nvCxnSpPr>
          <p:cNvPr id="1461" name="Google Shape;1461;p149"/>
          <p:cNvCxnSpPr>
            <a:stCxn id="1440" idx="7"/>
            <a:endCxn id="1442" idx="3"/>
          </p:cNvCxnSpPr>
          <p:nvPr/>
        </p:nvCxnSpPr>
        <p:spPr>
          <a:xfrm>
            <a:off x="10385808" y="2679080"/>
            <a:ext cx="1005300" cy="184500"/>
          </a:xfrm>
          <a:prstGeom prst="straightConnector1">
            <a:avLst/>
          </a:prstGeom>
          <a:noFill/>
          <a:ln w="9525" cap="flat" cmpd="sng">
            <a:solidFill>
              <a:schemeClr val="dk2"/>
            </a:solidFill>
            <a:prstDash val="solid"/>
            <a:round/>
            <a:headEnd type="triangle" w="med" len="med"/>
            <a:tailEnd type="triangle" w="med" len="med"/>
          </a:ln>
        </p:spPr>
      </p:cxnSp>
      <p:cxnSp>
        <p:nvCxnSpPr>
          <p:cNvPr id="1462" name="Google Shape;1462;p149"/>
          <p:cNvCxnSpPr>
            <a:stCxn id="1440" idx="4"/>
            <a:endCxn id="1436" idx="7"/>
          </p:cNvCxnSpPr>
          <p:nvPr/>
        </p:nvCxnSpPr>
        <p:spPr>
          <a:xfrm flipH="1">
            <a:off x="5349788" y="4929900"/>
            <a:ext cx="4103700" cy="2181000"/>
          </a:xfrm>
          <a:prstGeom prst="straightConnector1">
            <a:avLst/>
          </a:prstGeom>
          <a:noFill/>
          <a:ln w="9525" cap="flat" cmpd="sng">
            <a:solidFill>
              <a:schemeClr val="dk2"/>
            </a:solidFill>
            <a:prstDash val="solid"/>
            <a:round/>
            <a:headEnd type="triangle" w="med" len="med"/>
            <a:tailEnd type="triangle" w="med" len="med"/>
          </a:ln>
        </p:spPr>
      </p:cxnSp>
      <p:sp>
        <p:nvSpPr>
          <p:cNvPr id="1463" name="Google Shape;1463;p149"/>
          <p:cNvSpPr/>
          <p:nvPr/>
        </p:nvSpPr>
        <p:spPr>
          <a:xfrm>
            <a:off x="15264350" y="10238163"/>
            <a:ext cx="2637000" cy="2637000"/>
          </a:xfrm>
          <a:prstGeom prst="ellipse">
            <a:avLst/>
          </a:prstGeom>
          <a:solidFill>
            <a:schemeClr val="lt1"/>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464" name="Google Shape;1464;p149"/>
          <p:cNvSpPr txBox="1"/>
          <p:nvPr/>
        </p:nvSpPr>
        <p:spPr>
          <a:xfrm>
            <a:off x="15432526" y="10978575"/>
            <a:ext cx="2367900" cy="16008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CLIENT PORTAL </a:t>
            </a:r>
            <a:endParaRPr sz="30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endParaRPr sz="2300" b="1">
              <a:solidFill>
                <a:schemeClr val="dk1"/>
              </a:solidFill>
              <a:latin typeface="Proxima Nova"/>
              <a:ea typeface="Proxima Nova"/>
              <a:cs typeface="Proxima Nova"/>
              <a:sym typeface="Proxima Nova"/>
            </a:endParaRPr>
          </a:p>
        </p:txBody>
      </p:sp>
      <p:cxnSp>
        <p:nvCxnSpPr>
          <p:cNvPr id="1465" name="Google Shape;1465;p149"/>
          <p:cNvCxnSpPr>
            <a:stCxn id="1426" idx="5"/>
            <a:endCxn id="1463" idx="1"/>
          </p:cNvCxnSpPr>
          <p:nvPr/>
        </p:nvCxnSpPr>
        <p:spPr>
          <a:xfrm>
            <a:off x="14641322" y="9442422"/>
            <a:ext cx="1009200" cy="1182000"/>
          </a:xfrm>
          <a:prstGeom prst="straightConnector1">
            <a:avLst/>
          </a:prstGeom>
          <a:noFill/>
          <a:ln w="9525" cap="flat" cmpd="sng">
            <a:solidFill>
              <a:schemeClr val="dk2"/>
            </a:solidFill>
            <a:prstDash val="solid"/>
            <a:round/>
            <a:headEnd type="triangle" w="med" len="med"/>
            <a:tailEnd type="triangle" w="med" len="med"/>
          </a:ln>
        </p:spPr>
      </p:cxnSp>
      <p:cxnSp>
        <p:nvCxnSpPr>
          <p:cNvPr id="1466" name="Google Shape;1466;p149"/>
          <p:cNvCxnSpPr>
            <a:stCxn id="1428" idx="3"/>
            <a:endCxn id="1463" idx="7"/>
          </p:cNvCxnSpPr>
          <p:nvPr/>
        </p:nvCxnSpPr>
        <p:spPr>
          <a:xfrm flipH="1">
            <a:off x="17515030" y="10361758"/>
            <a:ext cx="772500" cy="262500"/>
          </a:xfrm>
          <a:prstGeom prst="straightConnector1">
            <a:avLst/>
          </a:prstGeom>
          <a:noFill/>
          <a:ln w="9525" cap="flat" cmpd="sng">
            <a:solidFill>
              <a:schemeClr val="dk2"/>
            </a:solidFill>
            <a:prstDash val="solid"/>
            <a:round/>
            <a:headEnd type="none" w="med" len="med"/>
            <a:tailEnd type="triangle" w="med" len="med"/>
          </a:ln>
        </p:spPr>
      </p:cxnSp>
      <p:sp>
        <p:nvSpPr>
          <p:cNvPr id="1467" name="Google Shape;1467;p149"/>
          <p:cNvSpPr/>
          <p:nvPr/>
        </p:nvSpPr>
        <p:spPr>
          <a:xfrm>
            <a:off x="12877750" y="10988484"/>
            <a:ext cx="1914300" cy="1914300"/>
          </a:xfrm>
          <a:prstGeom prst="ellipse">
            <a:avLst/>
          </a:prstGeom>
          <a:solidFill>
            <a:srgbClr val="FFFF00"/>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468" name="Google Shape;1468;p149"/>
          <p:cNvSpPr txBox="1"/>
          <p:nvPr/>
        </p:nvSpPr>
        <p:spPr>
          <a:xfrm>
            <a:off x="12975405" y="11530727"/>
            <a:ext cx="1719000" cy="10698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EMAIL </a:t>
            </a:r>
            <a:endParaRPr sz="30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2300" b="1">
                <a:solidFill>
                  <a:schemeClr val="dk1"/>
                </a:solidFill>
                <a:latin typeface="Proxima Nova"/>
                <a:ea typeface="Proxima Nova"/>
                <a:cs typeface="Proxima Nova"/>
                <a:sym typeface="Proxima Nova"/>
              </a:rPr>
              <a:t>(Drips)</a:t>
            </a:r>
            <a:endParaRPr sz="2300" b="1">
              <a:solidFill>
                <a:schemeClr val="dk1"/>
              </a:solidFill>
              <a:latin typeface="Proxima Nova"/>
              <a:ea typeface="Proxima Nova"/>
              <a:cs typeface="Proxima Nova"/>
              <a:sym typeface="Proxima Nova"/>
            </a:endParaRPr>
          </a:p>
        </p:txBody>
      </p:sp>
      <p:cxnSp>
        <p:nvCxnSpPr>
          <p:cNvPr id="1469" name="Google Shape;1469;p149"/>
          <p:cNvCxnSpPr>
            <a:stCxn id="1444" idx="6"/>
            <a:endCxn id="1467" idx="1"/>
          </p:cNvCxnSpPr>
          <p:nvPr/>
        </p:nvCxnSpPr>
        <p:spPr>
          <a:xfrm rot="10800000" flipH="1">
            <a:off x="11014500" y="11268825"/>
            <a:ext cx="2143500" cy="1020300"/>
          </a:xfrm>
          <a:prstGeom prst="straightConnector1">
            <a:avLst/>
          </a:prstGeom>
          <a:noFill/>
          <a:ln w="9525" cap="flat" cmpd="sng">
            <a:solidFill>
              <a:schemeClr val="dk2"/>
            </a:solidFill>
            <a:prstDash val="solid"/>
            <a:round/>
            <a:headEnd type="triangle" w="med" len="med"/>
            <a:tailEnd type="triangle" w="med" len="med"/>
          </a:ln>
        </p:spPr>
      </p:cxnSp>
      <p:cxnSp>
        <p:nvCxnSpPr>
          <p:cNvPr id="1470" name="Google Shape;1470;p149"/>
          <p:cNvCxnSpPr>
            <a:stCxn id="1467" idx="0"/>
            <a:endCxn id="1426" idx="4"/>
          </p:cNvCxnSpPr>
          <p:nvPr/>
        </p:nvCxnSpPr>
        <p:spPr>
          <a:xfrm rot="10800000">
            <a:off x="13137100" y="10065384"/>
            <a:ext cx="697800" cy="923100"/>
          </a:xfrm>
          <a:prstGeom prst="straightConnector1">
            <a:avLst/>
          </a:prstGeom>
          <a:noFill/>
          <a:ln w="9525" cap="flat" cmpd="sng">
            <a:solidFill>
              <a:schemeClr val="dk2"/>
            </a:solidFill>
            <a:prstDash val="solid"/>
            <a:round/>
            <a:headEnd type="triangle" w="med" len="med"/>
            <a:tailEnd type="triangle" w="med" len="med"/>
          </a:ln>
        </p:spPr>
      </p:cxnSp>
      <p:sp>
        <p:nvSpPr>
          <p:cNvPr id="1471" name="Google Shape;1471;p149"/>
          <p:cNvSpPr/>
          <p:nvPr/>
        </p:nvSpPr>
        <p:spPr>
          <a:xfrm>
            <a:off x="16544750" y="6040671"/>
            <a:ext cx="1719000" cy="1719000"/>
          </a:xfrm>
          <a:prstGeom prst="ellipse">
            <a:avLst/>
          </a:prstGeom>
          <a:solidFill>
            <a:srgbClr val="CFE2F3"/>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472" name="Google Shape;1472;p149"/>
          <p:cNvSpPr txBox="1"/>
          <p:nvPr/>
        </p:nvSpPr>
        <p:spPr>
          <a:xfrm>
            <a:off x="16588328" y="6567037"/>
            <a:ext cx="1543500" cy="6465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BLOG</a:t>
            </a:r>
            <a:endParaRPr sz="2300" b="1">
              <a:solidFill>
                <a:schemeClr val="dk1"/>
              </a:solidFill>
              <a:latin typeface="Proxima Nova"/>
              <a:ea typeface="Proxima Nova"/>
              <a:cs typeface="Proxima Nova"/>
              <a:sym typeface="Proxima Nova"/>
            </a:endParaRPr>
          </a:p>
        </p:txBody>
      </p:sp>
      <p:cxnSp>
        <p:nvCxnSpPr>
          <p:cNvPr id="1473" name="Google Shape;1473;p149"/>
          <p:cNvCxnSpPr>
            <a:stCxn id="1426" idx="6"/>
            <a:endCxn id="1471" idx="3"/>
          </p:cNvCxnSpPr>
          <p:nvPr/>
        </p:nvCxnSpPr>
        <p:spPr>
          <a:xfrm rot="10800000" flipH="1">
            <a:off x="15264350" y="7507800"/>
            <a:ext cx="1532100" cy="430500"/>
          </a:xfrm>
          <a:prstGeom prst="straightConnector1">
            <a:avLst/>
          </a:prstGeom>
          <a:noFill/>
          <a:ln w="9525" cap="flat" cmpd="sng">
            <a:solidFill>
              <a:schemeClr val="dk2"/>
            </a:solidFill>
            <a:prstDash val="solid"/>
            <a:round/>
            <a:headEnd type="triangle" w="med" len="med"/>
            <a:tailEnd type="triangle" w="med" len="med"/>
          </a:ln>
        </p:spPr>
      </p:cxnSp>
      <p:cxnSp>
        <p:nvCxnSpPr>
          <p:cNvPr id="1474" name="Google Shape;1474;p149"/>
          <p:cNvCxnSpPr>
            <a:stCxn id="1471" idx="5"/>
            <a:endCxn id="1428" idx="0"/>
          </p:cNvCxnSpPr>
          <p:nvPr/>
        </p:nvCxnSpPr>
        <p:spPr>
          <a:xfrm>
            <a:off x="18012008" y="7507929"/>
            <a:ext cx="1207800" cy="603000"/>
          </a:xfrm>
          <a:prstGeom prst="straightConnector1">
            <a:avLst/>
          </a:prstGeom>
          <a:noFill/>
          <a:ln w="9525" cap="flat" cmpd="sng">
            <a:solidFill>
              <a:schemeClr val="dk2"/>
            </a:solidFill>
            <a:prstDash val="solid"/>
            <a:round/>
            <a:headEnd type="triangle" w="med" len="med"/>
            <a:tailEnd type="triangle" w="med" len="med"/>
          </a:ln>
        </p:spPr>
      </p:cxnSp>
      <p:cxnSp>
        <p:nvCxnSpPr>
          <p:cNvPr id="1475" name="Google Shape;1475;p149"/>
          <p:cNvCxnSpPr>
            <a:stCxn id="1434" idx="5"/>
            <a:endCxn id="1471" idx="1"/>
          </p:cNvCxnSpPr>
          <p:nvPr/>
        </p:nvCxnSpPr>
        <p:spPr>
          <a:xfrm>
            <a:off x="15873733" y="4888233"/>
            <a:ext cx="922800" cy="1404300"/>
          </a:xfrm>
          <a:prstGeom prst="straightConnector1">
            <a:avLst/>
          </a:prstGeom>
          <a:noFill/>
          <a:ln w="9525" cap="flat" cmpd="sng">
            <a:solidFill>
              <a:schemeClr val="dk2"/>
            </a:solidFill>
            <a:prstDash val="solid"/>
            <a:round/>
            <a:headEnd type="triangle" w="med" len="med"/>
            <a:tailEnd type="triangle" w="med" len="med"/>
          </a:ln>
        </p:spPr>
      </p:cxnSp>
      <p:cxnSp>
        <p:nvCxnSpPr>
          <p:cNvPr id="1476" name="Google Shape;1476;p149"/>
          <p:cNvCxnSpPr>
            <a:stCxn id="1438" idx="5"/>
            <a:endCxn id="1463" idx="1"/>
          </p:cNvCxnSpPr>
          <p:nvPr/>
        </p:nvCxnSpPr>
        <p:spPr>
          <a:xfrm>
            <a:off x="8930758" y="10189108"/>
            <a:ext cx="6719700" cy="435300"/>
          </a:xfrm>
          <a:prstGeom prst="straightConnector1">
            <a:avLst/>
          </a:prstGeom>
          <a:noFill/>
          <a:ln w="9525" cap="flat" cmpd="sng">
            <a:solidFill>
              <a:schemeClr val="dk2"/>
            </a:solidFill>
            <a:prstDash val="solid"/>
            <a:round/>
            <a:headEnd type="triangle" w="med" len="med"/>
            <a:tailEnd type="triangle" w="med" len="med"/>
          </a:ln>
        </p:spPr>
      </p:cxn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480"/>
        <p:cNvGrpSpPr/>
        <p:nvPr/>
      </p:nvGrpSpPr>
      <p:grpSpPr>
        <a:xfrm>
          <a:off x="0" y="0"/>
          <a:ext cx="0" cy="0"/>
          <a:chOff x="0" y="0"/>
          <a:chExt cx="0" cy="0"/>
        </a:xfrm>
      </p:grpSpPr>
      <p:sp>
        <p:nvSpPr>
          <p:cNvPr id="1481" name="Google Shape;1481;p150"/>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SOCIAL MEDIA</a:t>
            </a:r>
            <a:endParaRPr sz="3800">
              <a:solidFill>
                <a:srgbClr val="050606"/>
              </a:solidFill>
              <a:latin typeface="Montserrat ExtraBold"/>
              <a:ea typeface="Montserrat ExtraBold"/>
              <a:cs typeface="Montserrat ExtraBold"/>
              <a:sym typeface="Montserrat ExtraBold"/>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485"/>
        <p:cNvGrpSpPr/>
        <p:nvPr/>
      </p:nvGrpSpPr>
      <p:grpSpPr>
        <a:xfrm>
          <a:off x="0" y="0"/>
          <a:ext cx="0" cy="0"/>
          <a:chOff x="0" y="0"/>
          <a:chExt cx="0" cy="0"/>
        </a:xfrm>
      </p:grpSpPr>
      <p:sp>
        <p:nvSpPr>
          <p:cNvPr id="1486" name="Google Shape;1486;p151"/>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EMAIL</a:t>
            </a:r>
            <a:endParaRPr sz="3800">
              <a:solidFill>
                <a:srgbClr val="050606"/>
              </a:solidFill>
              <a:latin typeface="Montserrat ExtraBold"/>
              <a:ea typeface="Montserrat ExtraBold"/>
              <a:cs typeface="Montserrat ExtraBold"/>
              <a:sym typeface="Montserrat ExtraBold"/>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490"/>
        <p:cNvGrpSpPr/>
        <p:nvPr/>
      </p:nvGrpSpPr>
      <p:grpSpPr>
        <a:xfrm>
          <a:off x="0" y="0"/>
          <a:ext cx="0" cy="0"/>
          <a:chOff x="0" y="0"/>
          <a:chExt cx="0" cy="0"/>
        </a:xfrm>
      </p:grpSpPr>
      <p:sp>
        <p:nvSpPr>
          <p:cNvPr id="1491" name="Google Shape;1491;p152"/>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BHA</a:t>
            </a:r>
            <a:endParaRPr sz="3800">
              <a:solidFill>
                <a:srgbClr val="050606"/>
              </a:solidFill>
              <a:latin typeface="Montserrat ExtraBold"/>
              <a:ea typeface="Montserrat ExtraBold"/>
              <a:cs typeface="Montserrat ExtraBold"/>
              <a:sym typeface="Montserrat ExtraBold"/>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495"/>
        <p:cNvGrpSpPr/>
        <p:nvPr/>
      </p:nvGrpSpPr>
      <p:grpSpPr>
        <a:xfrm>
          <a:off x="0" y="0"/>
          <a:ext cx="0" cy="0"/>
          <a:chOff x="0" y="0"/>
          <a:chExt cx="0" cy="0"/>
        </a:xfrm>
      </p:grpSpPr>
      <p:sp>
        <p:nvSpPr>
          <p:cNvPr id="1496" name="Google Shape;1496;p153"/>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WEBSITE</a:t>
            </a:r>
            <a:endParaRPr sz="3800">
              <a:solidFill>
                <a:srgbClr val="050606"/>
              </a:solidFill>
              <a:latin typeface="Montserrat ExtraBold"/>
              <a:ea typeface="Montserrat ExtraBold"/>
              <a:cs typeface="Montserrat ExtraBold"/>
              <a:sym typeface="Montserrat ExtraBold"/>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003B53"/>
        </a:solidFill>
        <a:effectLst/>
      </p:bgPr>
    </p:bg>
    <p:spTree>
      <p:nvGrpSpPr>
        <p:cNvPr id="1" name="Shape 1500"/>
        <p:cNvGrpSpPr/>
        <p:nvPr/>
      </p:nvGrpSpPr>
      <p:grpSpPr>
        <a:xfrm>
          <a:off x="0" y="0"/>
          <a:ext cx="0" cy="0"/>
          <a:chOff x="0" y="0"/>
          <a:chExt cx="0" cy="0"/>
        </a:xfrm>
      </p:grpSpPr>
      <p:pic>
        <p:nvPicPr>
          <p:cNvPr id="1501" name="Google Shape;1501;p154" descr="Voltage-Logo.png"/>
          <p:cNvPicPr preferRelativeResize="0"/>
          <p:nvPr/>
        </p:nvPicPr>
        <p:blipFill rotWithShape="1">
          <a:blip r:embed="rId3">
            <a:alphaModFix/>
          </a:blip>
          <a:srcRect/>
          <a:stretch/>
        </p:blipFill>
        <p:spPr>
          <a:xfrm>
            <a:off x="16969286" y="-4185926"/>
            <a:ext cx="4254545" cy="1460565"/>
          </a:xfrm>
          <a:prstGeom prst="rect">
            <a:avLst/>
          </a:prstGeom>
          <a:noFill/>
          <a:ln>
            <a:noFill/>
          </a:ln>
        </p:spPr>
      </p:pic>
      <p:sp>
        <p:nvSpPr>
          <p:cNvPr id="1502" name="Google Shape;1502;p154"/>
          <p:cNvSpPr txBox="1"/>
          <p:nvPr/>
        </p:nvSpPr>
        <p:spPr>
          <a:xfrm>
            <a:off x="2110675" y="6055825"/>
            <a:ext cx="20369400" cy="5525700"/>
          </a:xfrm>
          <a:prstGeom prst="rect">
            <a:avLst/>
          </a:prstGeom>
          <a:noFill/>
          <a:ln>
            <a:noFill/>
          </a:ln>
        </p:spPr>
        <p:txBody>
          <a:bodyPr spcFirstLastPara="1" wrap="square" lIns="91425" tIns="91425" rIns="91425" bIns="91425" anchor="t" anchorCtr="0">
            <a:noAutofit/>
          </a:bodyPr>
          <a:lstStyle/>
          <a:p>
            <a:pPr marL="0" lvl="0" indent="0" algn="ctr" rtl="0">
              <a:lnSpc>
                <a:spcPct val="70000"/>
              </a:lnSpc>
              <a:spcBef>
                <a:spcPts val="0"/>
              </a:spcBef>
              <a:spcAft>
                <a:spcPts val="0"/>
              </a:spcAft>
              <a:buNone/>
            </a:pPr>
            <a:r>
              <a:rPr lang="en-US" sz="12000">
                <a:solidFill>
                  <a:srgbClr val="FFFFFF"/>
                </a:solidFill>
                <a:latin typeface="Montserrat ExtraBold"/>
                <a:ea typeface="Montserrat ExtraBold"/>
                <a:cs typeface="Montserrat ExtraBold"/>
                <a:sym typeface="Montserrat ExtraBold"/>
              </a:rPr>
              <a:t>THX</a:t>
            </a:r>
            <a:endParaRPr sz="12000">
              <a:solidFill>
                <a:srgbClr val="FFFFFF"/>
              </a:solidFill>
              <a:latin typeface="Montserrat ExtraBold"/>
              <a:ea typeface="Montserrat ExtraBold"/>
              <a:cs typeface="Montserrat ExtraBold"/>
              <a:sym typeface="Montserrat ExtraBold"/>
            </a:endParaRPr>
          </a:p>
          <a:p>
            <a:pPr marL="0" lvl="0" indent="0" algn="l" rtl="0">
              <a:lnSpc>
                <a:spcPct val="70000"/>
              </a:lnSpc>
              <a:spcBef>
                <a:spcPts val="0"/>
              </a:spcBef>
              <a:spcAft>
                <a:spcPts val="0"/>
              </a:spcAft>
              <a:buNone/>
            </a:pPr>
            <a:endParaRPr sz="20000">
              <a:solidFill>
                <a:srgbClr val="FFFFFF"/>
              </a:solidFill>
              <a:latin typeface="Montserrat ExtraBold"/>
              <a:ea typeface="Montserrat ExtraBold"/>
              <a:cs typeface="Montserrat ExtraBold"/>
              <a:sym typeface="Montserrat ExtraBold"/>
            </a:endParaRPr>
          </a:p>
        </p:txBody>
      </p:sp>
    </p:spTree>
  </p:cSld>
  <p:clrMapOvr>
    <a:masterClrMapping/>
  </p:clrMapOvr>
</p:sld>
</file>

<file path=ppt/theme/theme1.xml><?xml version="1.0" encoding="utf-8"?>
<a:theme xmlns:a="http://schemas.openxmlformats.org/drawingml/2006/main" name="Black">
  <a:themeElements>
    <a:clrScheme name="Black">
      <a:dk1>
        <a:srgbClr val="000000"/>
      </a:dk1>
      <a:lt1>
        <a:srgbClr val="FFFFFF"/>
      </a:lt1>
      <a:dk2>
        <a:srgbClr val="434343"/>
      </a:dk2>
      <a:lt2>
        <a:srgbClr val="A9A9A9"/>
      </a:lt2>
      <a:accent1>
        <a:srgbClr val="0076BA"/>
      </a:accent1>
      <a:accent2>
        <a:srgbClr val="00A89D"/>
      </a:accent2>
      <a:accent3>
        <a:srgbClr val="1DB100"/>
      </a:accent3>
      <a:accent4>
        <a:srgbClr val="F8BA00"/>
      </a:accent4>
      <a:accent5>
        <a:srgbClr val="EE220C"/>
      </a:accent5>
      <a:accent6>
        <a:srgbClr val="CB297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7_Showcase">
  <a:themeElements>
    <a:clrScheme name="27_Showcase">
      <a:dk1>
        <a:srgbClr val="000000"/>
      </a:dk1>
      <a:lt1>
        <a:srgbClr val="FFFFFF"/>
      </a:lt1>
      <a:dk2>
        <a:srgbClr val="A7A7A7"/>
      </a:dk2>
      <a:lt2>
        <a:srgbClr val="535353"/>
      </a:lt2>
      <a:accent1>
        <a:srgbClr val="599DFF"/>
      </a:accent1>
      <a:accent2>
        <a:srgbClr val="00D4D2"/>
      </a:accent2>
      <a:accent3>
        <a:srgbClr val="38E53A"/>
      </a:accent3>
      <a:accent4>
        <a:srgbClr val="FFFA00"/>
      </a:accent4>
      <a:accent5>
        <a:srgbClr val="FF7D74"/>
      </a:accent5>
      <a:accent6>
        <a:srgbClr val="FF80E9"/>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lack">
  <a:themeElements>
    <a:clrScheme name="Black">
      <a:dk1>
        <a:srgbClr val="000000"/>
      </a:dk1>
      <a:lt1>
        <a:srgbClr val="FFFFFF"/>
      </a:lt1>
      <a:dk2>
        <a:srgbClr val="434343"/>
      </a:dk2>
      <a:lt2>
        <a:srgbClr val="A9A9A9"/>
      </a:lt2>
      <a:accent1>
        <a:srgbClr val="0076BA"/>
      </a:accent1>
      <a:accent2>
        <a:srgbClr val="00A89D"/>
      </a:accent2>
      <a:accent3>
        <a:srgbClr val="1DB100"/>
      </a:accent3>
      <a:accent4>
        <a:srgbClr val="F8BA00"/>
      </a:accent4>
      <a:accent5>
        <a:srgbClr val="EE220C"/>
      </a:accent5>
      <a:accent6>
        <a:srgbClr val="CB297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0b6e32ac-78df-4b45-9b61-22f07f5b77bc" xsi:nil="true"/>
    <lcf76f155ced4ddcb4097134ff3c332f xmlns="4b107b3d-80d2-42ce-8467-e19501a6739c">
      <Terms xmlns="http://schemas.microsoft.com/office/infopath/2007/PartnerControls"/>
    </lcf76f155ced4ddcb4097134ff3c332f>
    <SharedWithUsers xmlns="0b6e32ac-78df-4b45-9b61-22f07f5b77bc">
      <UserInfo>
        <DisplayName>Attorneys</DisplayName>
        <AccountId>55</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05E09728F4E22489409E347C0E0E5A2" ma:contentTypeVersion="17" ma:contentTypeDescription="Create a new document." ma:contentTypeScope="" ma:versionID="de075bafa9f463997ef3e8ca80a07704">
  <xsd:schema xmlns:xsd="http://www.w3.org/2001/XMLSchema" xmlns:xs="http://www.w3.org/2001/XMLSchema" xmlns:p="http://schemas.microsoft.com/office/2006/metadata/properties" xmlns:ns2="4b107b3d-80d2-42ce-8467-e19501a6739c" xmlns:ns3="0b6e32ac-78df-4b45-9b61-22f07f5b77bc" targetNamespace="http://schemas.microsoft.com/office/2006/metadata/properties" ma:root="true" ma:fieldsID="a2e5cc0871f7657e8947bc704a95738e" ns2:_="" ns3:_="">
    <xsd:import namespace="4b107b3d-80d2-42ce-8467-e19501a6739c"/>
    <xsd:import namespace="0b6e32ac-78df-4b45-9b61-22f07f5b77b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AutoKeyPoints" minOccurs="0"/>
                <xsd:element ref="ns2:MediaServiceKeyPoint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b107b3d-80d2-42ce-8467-e19501a673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DateTaken" ma:index="13" nillable="true" ma:displayName="MediaServiceDateTaken" ma:hidden="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a77fa8c3-0ce2-4d55-ad77-afa433265f8e"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b6e32ac-78df-4b45-9b61-22f07f5b77bc"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ea0d8c3a-2911-491c-8619-4ccffc4883c7}" ma:internalName="TaxCatchAll" ma:showField="CatchAllData" ma:web="0b6e32ac-78df-4b45-9b61-22f07f5b77bc">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C21339C-1524-4699-89EF-51747DD90DC0}">
  <ds:schemaRefs>
    <ds:schemaRef ds:uri="http://schemas.microsoft.com/sharepoint/v3/contenttype/forms"/>
  </ds:schemaRefs>
</ds:datastoreItem>
</file>

<file path=customXml/itemProps2.xml><?xml version="1.0" encoding="utf-8"?>
<ds:datastoreItem xmlns:ds="http://schemas.openxmlformats.org/officeDocument/2006/customXml" ds:itemID="{A21FC5E4-C307-4368-A34C-447B1CE81B96}">
  <ds:schemaRefs>
    <ds:schemaRef ds:uri="http://schemas.microsoft.com/office/2006/metadata/properties"/>
    <ds:schemaRef ds:uri="http://schemas.microsoft.com/office/infopath/2007/PartnerControls"/>
    <ds:schemaRef ds:uri="0b6e32ac-78df-4b45-9b61-22f07f5b77bc"/>
    <ds:schemaRef ds:uri="4b107b3d-80d2-42ce-8467-e19501a6739c"/>
  </ds:schemaRefs>
</ds:datastoreItem>
</file>

<file path=customXml/itemProps3.xml><?xml version="1.0" encoding="utf-8"?>
<ds:datastoreItem xmlns:ds="http://schemas.openxmlformats.org/officeDocument/2006/customXml" ds:itemID="{B68ECCE4-133E-4A7E-B325-381D9A3F76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b107b3d-80d2-42ce-8467-e19501a6739c"/>
    <ds:schemaRef ds:uri="0b6e32ac-78df-4b45-9b61-22f07f5b77b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76</Slides>
  <Notes>76</Notes>
  <HiddenSlides>0</HiddenSlides>
  <ScaleCrop>false</ScaleCrop>
  <HeadingPairs>
    <vt:vector size="4" baseType="variant">
      <vt:variant>
        <vt:lpstr>Theme</vt:lpstr>
      </vt:variant>
      <vt:variant>
        <vt:i4>4</vt:i4>
      </vt:variant>
      <vt:variant>
        <vt:lpstr>Slide Titles</vt:lpstr>
      </vt:variant>
      <vt:variant>
        <vt:i4>76</vt:i4>
      </vt:variant>
    </vt:vector>
  </HeadingPairs>
  <TitlesOfParts>
    <vt:vector size="80" baseType="lpstr">
      <vt:lpstr>Black</vt:lpstr>
      <vt:lpstr>Swiss</vt:lpstr>
      <vt:lpstr>21_BasicWhite</vt:lpstr>
      <vt:lpstr>27_Showcase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 enable entrepreneurs with the same strategic law advantages as the mega corps.</vt:lpstr>
      <vt:lpstr>EQUINOX TEAM VALUES  </vt:lpstr>
      <vt:lpstr>PowerPoint Presentation</vt:lpstr>
      <vt:lpstr>PowerPoint Presentation</vt:lpstr>
      <vt:lpstr>PowerPoint Presentation</vt:lpstr>
      <vt:lpstr>PowerPoint Presentation</vt:lpstr>
      <vt:lpstr>PowerPoint Presentation</vt:lpstr>
      <vt:lpstr>PowerPoint Presentation</vt:lpstr>
      <vt:lpstr>Strategic Legal Counsel For All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POWERPOINT/BROCHURE</vt:lpstr>
      <vt:lpstr>EMAIL / IN BALANCE NEWSLETTER</vt:lpstr>
      <vt:lpstr>EMAIL / MARKETING</vt:lpstr>
      <vt:lpstr>ADS</vt:lpstr>
      <vt:lpstr>SOCIAL MEDIA</vt:lpstr>
      <vt:lpstr>SOCIAL MEDIA</vt:lpstr>
      <vt:lpstr>WEBSITE</vt:lpstr>
      <vt:lpstr>ADS / GOOGLE DYNAMIC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LOGO  CONCEPT</vt:lpstr>
      <vt:lpstr>LOGO</vt:lpstr>
      <vt:lpstr>LOGO</vt:lpstr>
      <vt:lpstr>LOGO</vt:lpstr>
      <vt:lpstr>COLOR  CONCEPT</vt:lpstr>
      <vt:lpstr>COLORS</vt:lpstr>
      <vt:lpstr>FONTS</vt:lpstr>
      <vt:lpstr>ICONS</vt:lpstr>
      <vt:lpstr>TEAM PHOTOGRAPHY</vt:lpstr>
      <vt:lpstr>PHOTOGRAPHY</vt:lpstr>
      <vt:lpstr>PHOTOGRAPHY</vt:lpstr>
      <vt:lpstr>PHOTOGRAPHY LIBRARY</vt:lpstr>
      <vt:lpstr>PowerPoint Presentation</vt:lpstr>
      <vt:lpstr>PowerPoint Presentation</vt:lpstr>
      <vt:lpstr>PowerPoint Presentation</vt:lpstr>
      <vt:lpstr>SOCIAL MEDIA</vt:lpstr>
      <vt:lpstr>EMAIL</vt:lpstr>
      <vt:lpstr>BHA</vt:lpstr>
      <vt:lpstr>WEBSITE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cp:revision>
  <dcterms:modified xsi:type="dcterms:W3CDTF">2025-10-20T17:47:40Z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0x010100E05E09728F4E22489409E347C0E0E5A2</vt:lpwstr>
  </property>
  <property fmtid="{D5CDD505-2E9C-101B-9397-08002B2CF9AE}" pid="3" name="MediaServiceImageTags">
    <vt:lpwstr/>
  </property>
</Properties>
</file>